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70" r:id="rId10"/>
    <p:sldId id="271" r:id="rId11"/>
    <p:sldId id="263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2214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оценка внешнего вида</c:v>
                </c:pt>
              </c:strCache>
            </c:strRef>
          </c:tx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3"/>
                <c:pt idx="0">
                  <c:v>хороший</c:v>
                </c:pt>
                <c:pt idx="1">
                  <c:v>удовлетворительный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3"/>
                <c:pt idx="0">
                  <c:v>0.68700000000000006</c:v>
                </c:pt>
                <c:pt idx="1">
                  <c:v>0.28100000000000003</c:v>
                </c:pt>
                <c:pt idx="2">
                  <c:v>3.2000000000000001E-2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оценка психологии общения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3"/>
                <c:pt idx="0">
                  <c:v>хорошее</c:v>
                </c:pt>
                <c:pt idx="1">
                  <c:v>удовлетворительное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0.64</c:v>
                </c:pt>
                <c:pt idx="1">
                  <c:v>0.25</c:v>
                </c:pt>
                <c:pt idx="2">
                  <c:v>0.11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личностные качества, которыми должна обладать медсестра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отзывчивость</c:v>
                </c:pt>
                <c:pt idx="1">
                  <c:v>аккуратность</c:v>
                </c:pt>
                <c:pt idx="2">
                  <c:v>доброта</c:v>
                </c:pt>
                <c:pt idx="3">
                  <c:v>профессионализм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0.46100000000000002</c:v>
                </c:pt>
                <c:pt idx="1">
                  <c:v>0.34799999999999998</c:v>
                </c:pt>
                <c:pt idx="2">
                  <c:v>0.26900000000000002</c:v>
                </c:pt>
                <c:pt idx="3">
                  <c:v>0.26900000000000002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оценка работы медсестер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2"/>
                <c:pt idx="0">
                  <c:v>хорошая</c:v>
                </c:pt>
                <c:pt idx="1">
                  <c:v>удовлетворительная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2"/>
                <c:pt idx="0">
                  <c:v>0.73299999999999998</c:v>
                </c:pt>
                <c:pt idx="1">
                  <c:v>0.26700000000000002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4CE93B-6461-4E04-980E-E8BB61AE859F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76C0F9EC-8CE1-4FDD-A8BA-29C477980789}">
      <dgm:prSet phldrT="[Текст]"/>
      <dgm:spPr/>
      <dgm:t>
        <a:bodyPr/>
        <a:lstStyle/>
        <a:p>
          <a:r>
            <a:rPr lang="ru-RU" dirty="0" smtClean="0"/>
            <a:t>Стационарная помощь</a:t>
          </a:r>
          <a:endParaRPr lang="ru-RU" dirty="0"/>
        </a:p>
      </dgm:t>
    </dgm:pt>
    <dgm:pt modelId="{D666B382-66A3-464C-956D-2C4372F1BD02}" type="parTrans" cxnId="{5D1ED011-F773-428C-AD5F-46FF486542AB}">
      <dgm:prSet/>
      <dgm:spPr/>
      <dgm:t>
        <a:bodyPr/>
        <a:lstStyle/>
        <a:p>
          <a:endParaRPr lang="ru-RU"/>
        </a:p>
      </dgm:t>
    </dgm:pt>
    <dgm:pt modelId="{C9A66255-D658-4D29-8E16-24AEDDFC8F76}" type="sibTrans" cxnId="{5D1ED011-F773-428C-AD5F-46FF486542AB}">
      <dgm:prSet/>
      <dgm:spPr/>
      <dgm:t>
        <a:bodyPr/>
        <a:lstStyle/>
        <a:p>
          <a:endParaRPr lang="ru-RU"/>
        </a:p>
      </dgm:t>
    </dgm:pt>
    <dgm:pt modelId="{CF6F9738-B570-4B23-BEFA-639F9834AE4B}">
      <dgm:prSet phldrT="[Текст]"/>
      <dgm:spPr/>
      <dgm:t>
        <a:bodyPr/>
        <a:lstStyle/>
        <a:p>
          <a:r>
            <a:rPr lang="ru-RU" dirty="0" smtClean="0"/>
            <a:t>Стационар замещающая помощь</a:t>
          </a:r>
          <a:endParaRPr lang="ru-RU" dirty="0"/>
        </a:p>
      </dgm:t>
    </dgm:pt>
    <dgm:pt modelId="{0E2440F5-E6FC-47EC-B431-2D6B99970771}" type="parTrans" cxnId="{881B2E7B-B719-4FF1-80B8-423BCABCCE7A}">
      <dgm:prSet/>
      <dgm:spPr/>
      <dgm:t>
        <a:bodyPr/>
        <a:lstStyle/>
        <a:p>
          <a:endParaRPr lang="ru-RU"/>
        </a:p>
      </dgm:t>
    </dgm:pt>
    <dgm:pt modelId="{0D46B4C9-EE76-43FC-A8EC-34FBF0DEF6D9}" type="sibTrans" cxnId="{881B2E7B-B719-4FF1-80B8-423BCABCCE7A}">
      <dgm:prSet/>
      <dgm:spPr/>
      <dgm:t>
        <a:bodyPr/>
        <a:lstStyle/>
        <a:p>
          <a:endParaRPr lang="ru-RU"/>
        </a:p>
      </dgm:t>
    </dgm:pt>
    <dgm:pt modelId="{053A168C-E6E6-4B02-96C7-CADD71B0F72F}">
      <dgm:prSet phldrT="[Текст]"/>
      <dgm:spPr/>
      <dgm:t>
        <a:bodyPr/>
        <a:lstStyle/>
        <a:p>
          <a:r>
            <a:rPr lang="ru-RU" dirty="0" smtClean="0"/>
            <a:t>Высокотехнологичные  медицинские услуги</a:t>
          </a:r>
          <a:endParaRPr lang="ru-RU" dirty="0"/>
        </a:p>
      </dgm:t>
    </dgm:pt>
    <dgm:pt modelId="{3BC0D89F-BA8F-4A14-A0F7-78BBBB142A73}" type="parTrans" cxnId="{190CAE22-5479-49C7-BC2E-ED96B433D0D0}">
      <dgm:prSet/>
      <dgm:spPr/>
      <dgm:t>
        <a:bodyPr/>
        <a:lstStyle/>
        <a:p>
          <a:endParaRPr lang="ru-RU"/>
        </a:p>
      </dgm:t>
    </dgm:pt>
    <dgm:pt modelId="{1E3A80C6-1962-4B5B-81A6-97B1596A446C}" type="sibTrans" cxnId="{190CAE22-5479-49C7-BC2E-ED96B433D0D0}">
      <dgm:prSet/>
      <dgm:spPr/>
      <dgm:t>
        <a:bodyPr/>
        <a:lstStyle/>
        <a:p>
          <a:endParaRPr lang="ru-RU"/>
        </a:p>
      </dgm:t>
    </dgm:pt>
    <dgm:pt modelId="{02183823-74AB-439E-B2BC-94380634851C}" type="pres">
      <dgm:prSet presAssocID="{444CE93B-6461-4E04-980E-E8BB61AE859F}" presName="Name0" presStyleCnt="0">
        <dgm:presLayoutVars>
          <dgm:dir/>
          <dgm:resizeHandles val="exact"/>
        </dgm:presLayoutVars>
      </dgm:prSet>
      <dgm:spPr/>
    </dgm:pt>
    <dgm:pt modelId="{9F8CE50E-682E-477D-BFA1-912BE324F0BB}" type="pres">
      <dgm:prSet presAssocID="{444CE93B-6461-4E04-980E-E8BB61AE859F}" presName="fgShape" presStyleLbl="fgShp" presStyleIdx="0" presStyleCnt="1"/>
      <dgm:spPr/>
    </dgm:pt>
    <dgm:pt modelId="{2430A7B6-70D7-4827-A6C3-339352A16807}" type="pres">
      <dgm:prSet presAssocID="{444CE93B-6461-4E04-980E-E8BB61AE859F}" presName="linComp" presStyleCnt="0"/>
      <dgm:spPr/>
    </dgm:pt>
    <dgm:pt modelId="{E363A91D-C2E5-4883-AC11-19987CFE7D03}" type="pres">
      <dgm:prSet presAssocID="{76C0F9EC-8CE1-4FDD-A8BA-29C477980789}" presName="compNode" presStyleCnt="0"/>
      <dgm:spPr/>
    </dgm:pt>
    <dgm:pt modelId="{23508961-E017-4F1D-AC4E-D221E768D085}" type="pres">
      <dgm:prSet presAssocID="{76C0F9EC-8CE1-4FDD-A8BA-29C477980789}" presName="bkgdShape" presStyleLbl="node1" presStyleIdx="0" presStyleCnt="3" custLinFactNeighborX="-2157" custLinFactNeighborY="-419"/>
      <dgm:spPr/>
      <dgm:t>
        <a:bodyPr/>
        <a:lstStyle/>
        <a:p>
          <a:endParaRPr lang="ru-RU"/>
        </a:p>
      </dgm:t>
    </dgm:pt>
    <dgm:pt modelId="{7AAADB82-F1B5-4F63-ABF9-21C651F09DCA}" type="pres">
      <dgm:prSet presAssocID="{76C0F9EC-8CE1-4FDD-A8BA-29C477980789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5A1763-73E5-4173-A7C1-FF5FF34DBB53}" type="pres">
      <dgm:prSet presAssocID="{76C0F9EC-8CE1-4FDD-A8BA-29C477980789}" presName="invisiNode" presStyleLbl="node1" presStyleIdx="0" presStyleCnt="3"/>
      <dgm:spPr/>
    </dgm:pt>
    <dgm:pt modelId="{BE280FCD-ECC0-4034-BB92-8DB09C2660DD}" type="pres">
      <dgm:prSet presAssocID="{76C0F9EC-8CE1-4FDD-A8BA-29C477980789}" presName="imagNode" presStyleLbl="fgImgPlace1" presStyleIdx="0" presStyleCnt="3"/>
      <dgm:spPr/>
    </dgm:pt>
    <dgm:pt modelId="{6832E6C6-9CD9-46BA-AAC9-28DFCC39946B}" type="pres">
      <dgm:prSet presAssocID="{C9A66255-D658-4D29-8E16-24AEDDFC8F7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6A7B76D-A597-481E-871C-D2F9721530E6}" type="pres">
      <dgm:prSet presAssocID="{CF6F9738-B570-4B23-BEFA-639F9834AE4B}" presName="compNode" presStyleCnt="0"/>
      <dgm:spPr/>
    </dgm:pt>
    <dgm:pt modelId="{36946E61-09AA-4E82-843D-C46AFFE74C92}" type="pres">
      <dgm:prSet presAssocID="{CF6F9738-B570-4B23-BEFA-639F9834AE4B}" presName="bkgdShape" presStyleLbl="node1" presStyleIdx="1" presStyleCnt="3"/>
      <dgm:spPr/>
      <dgm:t>
        <a:bodyPr/>
        <a:lstStyle/>
        <a:p>
          <a:endParaRPr lang="ru-RU"/>
        </a:p>
      </dgm:t>
    </dgm:pt>
    <dgm:pt modelId="{9D69F6A3-88AB-4783-93EF-CAFF58DCF686}" type="pres">
      <dgm:prSet presAssocID="{CF6F9738-B570-4B23-BEFA-639F9834AE4B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AAB8E6-EC82-4DE5-94E1-537F694AA142}" type="pres">
      <dgm:prSet presAssocID="{CF6F9738-B570-4B23-BEFA-639F9834AE4B}" presName="invisiNode" presStyleLbl="node1" presStyleIdx="1" presStyleCnt="3"/>
      <dgm:spPr/>
    </dgm:pt>
    <dgm:pt modelId="{2038DB93-D474-47BB-B304-EEB431E36951}" type="pres">
      <dgm:prSet presAssocID="{CF6F9738-B570-4B23-BEFA-639F9834AE4B}" presName="imagNode" presStyleLbl="fgImgPlace1" presStyleIdx="1" presStyleCnt="3"/>
      <dgm:spPr/>
    </dgm:pt>
    <dgm:pt modelId="{AB95BAA4-BDD1-4E39-9405-3B1D499F0284}" type="pres">
      <dgm:prSet presAssocID="{0D46B4C9-EE76-43FC-A8EC-34FBF0DEF6D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4AA9DBF6-6D1A-40F0-8578-EFAB34ADEA56}" type="pres">
      <dgm:prSet presAssocID="{053A168C-E6E6-4B02-96C7-CADD71B0F72F}" presName="compNode" presStyleCnt="0"/>
      <dgm:spPr/>
    </dgm:pt>
    <dgm:pt modelId="{318EE8B8-3A52-4165-BFD8-9EA1DF020152}" type="pres">
      <dgm:prSet presAssocID="{053A168C-E6E6-4B02-96C7-CADD71B0F72F}" presName="bkgdShape" presStyleLbl="node1" presStyleIdx="2" presStyleCnt="3"/>
      <dgm:spPr/>
      <dgm:t>
        <a:bodyPr/>
        <a:lstStyle/>
        <a:p>
          <a:endParaRPr lang="ru-RU"/>
        </a:p>
      </dgm:t>
    </dgm:pt>
    <dgm:pt modelId="{6B80A564-90C5-4852-A0BD-7E6E83D66ED9}" type="pres">
      <dgm:prSet presAssocID="{053A168C-E6E6-4B02-96C7-CADD71B0F72F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3BF8AF-ECD8-4C7A-AFD5-0B804528E881}" type="pres">
      <dgm:prSet presAssocID="{053A168C-E6E6-4B02-96C7-CADD71B0F72F}" presName="invisiNode" presStyleLbl="node1" presStyleIdx="2" presStyleCnt="3"/>
      <dgm:spPr/>
    </dgm:pt>
    <dgm:pt modelId="{690006C7-AB8A-4D15-8914-A134AC244A87}" type="pres">
      <dgm:prSet presAssocID="{053A168C-E6E6-4B02-96C7-CADD71B0F72F}" presName="imagNode" presStyleLbl="fgImgPlace1" presStyleIdx="2" presStyleCnt="3"/>
      <dgm:spPr/>
    </dgm:pt>
  </dgm:ptLst>
  <dgm:cxnLst>
    <dgm:cxn modelId="{77507E9A-232B-471F-8F97-9E93AE1D95C5}" type="presOf" srcId="{CF6F9738-B570-4B23-BEFA-639F9834AE4B}" destId="{36946E61-09AA-4E82-843D-C46AFFE74C92}" srcOrd="0" destOrd="0" presId="urn:microsoft.com/office/officeart/2005/8/layout/hList7"/>
    <dgm:cxn modelId="{BDA8F2A8-DBF9-4829-A154-00A36F690595}" type="presOf" srcId="{0D46B4C9-EE76-43FC-A8EC-34FBF0DEF6D9}" destId="{AB95BAA4-BDD1-4E39-9405-3B1D499F0284}" srcOrd="0" destOrd="0" presId="urn:microsoft.com/office/officeart/2005/8/layout/hList7"/>
    <dgm:cxn modelId="{190CAE22-5479-49C7-BC2E-ED96B433D0D0}" srcId="{444CE93B-6461-4E04-980E-E8BB61AE859F}" destId="{053A168C-E6E6-4B02-96C7-CADD71B0F72F}" srcOrd="2" destOrd="0" parTransId="{3BC0D89F-BA8F-4A14-A0F7-78BBBB142A73}" sibTransId="{1E3A80C6-1962-4B5B-81A6-97B1596A446C}"/>
    <dgm:cxn modelId="{5D1ED011-F773-428C-AD5F-46FF486542AB}" srcId="{444CE93B-6461-4E04-980E-E8BB61AE859F}" destId="{76C0F9EC-8CE1-4FDD-A8BA-29C477980789}" srcOrd="0" destOrd="0" parTransId="{D666B382-66A3-464C-956D-2C4372F1BD02}" sibTransId="{C9A66255-D658-4D29-8E16-24AEDDFC8F76}"/>
    <dgm:cxn modelId="{0B0B27DA-FFAD-476B-983B-081293C4130F}" type="presOf" srcId="{053A168C-E6E6-4B02-96C7-CADD71B0F72F}" destId="{6B80A564-90C5-4852-A0BD-7E6E83D66ED9}" srcOrd="1" destOrd="0" presId="urn:microsoft.com/office/officeart/2005/8/layout/hList7"/>
    <dgm:cxn modelId="{775221EC-2D94-43DA-B00E-70D13DEC0558}" type="presOf" srcId="{76C0F9EC-8CE1-4FDD-A8BA-29C477980789}" destId="{7AAADB82-F1B5-4F63-ABF9-21C651F09DCA}" srcOrd="1" destOrd="0" presId="urn:microsoft.com/office/officeart/2005/8/layout/hList7"/>
    <dgm:cxn modelId="{E5C494AC-EB23-44AF-B989-9B4A4F43EB84}" type="presOf" srcId="{053A168C-E6E6-4B02-96C7-CADD71B0F72F}" destId="{318EE8B8-3A52-4165-BFD8-9EA1DF020152}" srcOrd="0" destOrd="0" presId="urn:microsoft.com/office/officeart/2005/8/layout/hList7"/>
    <dgm:cxn modelId="{298FC8E9-74FC-43D7-A1DF-4C08577A4C95}" type="presOf" srcId="{444CE93B-6461-4E04-980E-E8BB61AE859F}" destId="{02183823-74AB-439E-B2BC-94380634851C}" srcOrd="0" destOrd="0" presId="urn:microsoft.com/office/officeart/2005/8/layout/hList7"/>
    <dgm:cxn modelId="{881B2E7B-B719-4FF1-80B8-423BCABCCE7A}" srcId="{444CE93B-6461-4E04-980E-E8BB61AE859F}" destId="{CF6F9738-B570-4B23-BEFA-639F9834AE4B}" srcOrd="1" destOrd="0" parTransId="{0E2440F5-E6FC-47EC-B431-2D6B99970771}" sibTransId="{0D46B4C9-EE76-43FC-A8EC-34FBF0DEF6D9}"/>
    <dgm:cxn modelId="{4E87C04E-E1B6-4599-B2D3-D293380A8A29}" type="presOf" srcId="{76C0F9EC-8CE1-4FDD-A8BA-29C477980789}" destId="{23508961-E017-4F1D-AC4E-D221E768D085}" srcOrd="0" destOrd="0" presId="urn:microsoft.com/office/officeart/2005/8/layout/hList7"/>
    <dgm:cxn modelId="{926DF48F-6EBA-4150-8E12-622C8AAF7514}" type="presOf" srcId="{CF6F9738-B570-4B23-BEFA-639F9834AE4B}" destId="{9D69F6A3-88AB-4783-93EF-CAFF58DCF686}" srcOrd="1" destOrd="0" presId="urn:microsoft.com/office/officeart/2005/8/layout/hList7"/>
    <dgm:cxn modelId="{34ED6F21-C29D-4144-8FD6-5B97C126760C}" type="presOf" srcId="{C9A66255-D658-4D29-8E16-24AEDDFC8F76}" destId="{6832E6C6-9CD9-46BA-AAC9-28DFCC39946B}" srcOrd="0" destOrd="0" presId="urn:microsoft.com/office/officeart/2005/8/layout/hList7"/>
    <dgm:cxn modelId="{D5C750EB-450D-40EA-9C45-52ECE0E2FDD3}" type="presParOf" srcId="{02183823-74AB-439E-B2BC-94380634851C}" destId="{9F8CE50E-682E-477D-BFA1-912BE324F0BB}" srcOrd="0" destOrd="0" presId="urn:microsoft.com/office/officeart/2005/8/layout/hList7"/>
    <dgm:cxn modelId="{5A83301B-8A6A-4C36-81AF-66C3BE88360C}" type="presParOf" srcId="{02183823-74AB-439E-B2BC-94380634851C}" destId="{2430A7B6-70D7-4827-A6C3-339352A16807}" srcOrd="1" destOrd="0" presId="urn:microsoft.com/office/officeart/2005/8/layout/hList7"/>
    <dgm:cxn modelId="{0FD9C354-2661-4D69-BEF3-B5E3200DAAAC}" type="presParOf" srcId="{2430A7B6-70D7-4827-A6C3-339352A16807}" destId="{E363A91D-C2E5-4883-AC11-19987CFE7D03}" srcOrd="0" destOrd="0" presId="urn:microsoft.com/office/officeart/2005/8/layout/hList7"/>
    <dgm:cxn modelId="{922F349E-F2A3-4455-9A5C-9EAF4D1D3FD0}" type="presParOf" srcId="{E363A91D-C2E5-4883-AC11-19987CFE7D03}" destId="{23508961-E017-4F1D-AC4E-D221E768D085}" srcOrd="0" destOrd="0" presId="urn:microsoft.com/office/officeart/2005/8/layout/hList7"/>
    <dgm:cxn modelId="{1F7E3299-4DE0-40DA-872C-2E3E51EFEEF3}" type="presParOf" srcId="{E363A91D-C2E5-4883-AC11-19987CFE7D03}" destId="{7AAADB82-F1B5-4F63-ABF9-21C651F09DCA}" srcOrd="1" destOrd="0" presId="urn:microsoft.com/office/officeart/2005/8/layout/hList7"/>
    <dgm:cxn modelId="{7D6269BF-5F7B-40DE-9685-12F594339226}" type="presParOf" srcId="{E363A91D-C2E5-4883-AC11-19987CFE7D03}" destId="{495A1763-73E5-4173-A7C1-FF5FF34DBB53}" srcOrd="2" destOrd="0" presId="urn:microsoft.com/office/officeart/2005/8/layout/hList7"/>
    <dgm:cxn modelId="{B2DE65B2-F343-44D5-8234-BC8DC81106D4}" type="presParOf" srcId="{E363A91D-C2E5-4883-AC11-19987CFE7D03}" destId="{BE280FCD-ECC0-4034-BB92-8DB09C2660DD}" srcOrd="3" destOrd="0" presId="urn:microsoft.com/office/officeart/2005/8/layout/hList7"/>
    <dgm:cxn modelId="{5C01C444-42A9-4655-B99A-8C1C8A9FA9AF}" type="presParOf" srcId="{2430A7B6-70D7-4827-A6C3-339352A16807}" destId="{6832E6C6-9CD9-46BA-AAC9-28DFCC39946B}" srcOrd="1" destOrd="0" presId="urn:microsoft.com/office/officeart/2005/8/layout/hList7"/>
    <dgm:cxn modelId="{C92BB8DF-5DF5-4C8A-847A-3FB715FDC2BB}" type="presParOf" srcId="{2430A7B6-70D7-4827-A6C3-339352A16807}" destId="{76A7B76D-A597-481E-871C-D2F9721530E6}" srcOrd="2" destOrd="0" presId="urn:microsoft.com/office/officeart/2005/8/layout/hList7"/>
    <dgm:cxn modelId="{6788F283-E8BC-4687-A7AE-490C9667F45A}" type="presParOf" srcId="{76A7B76D-A597-481E-871C-D2F9721530E6}" destId="{36946E61-09AA-4E82-843D-C46AFFE74C92}" srcOrd="0" destOrd="0" presId="urn:microsoft.com/office/officeart/2005/8/layout/hList7"/>
    <dgm:cxn modelId="{9F584D16-A20D-4EF0-AB20-8CF42D54DBCE}" type="presParOf" srcId="{76A7B76D-A597-481E-871C-D2F9721530E6}" destId="{9D69F6A3-88AB-4783-93EF-CAFF58DCF686}" srcOrd="1" destOrd="0" presId="urn:microsoft.com/office/officeart/2005/8/layout/hList7"/>
    <dgm:cxn modelId="{BE4EF2DF-5C30-4667-B3F9-74701357113A}" type="presParOf" srcId="{76A7B76D-A597-481E-871C-D2F9721530E6}" destId="{E9AAB8E6-EC82-4DE5-94E1-537F694AA142}" srcOrd="2" destOrd="0" presId="urn:microsoft.com/office/officeart/2005/8/layout/hList7"/>
    <dgm:cxn modelId="{C67DD4EB-5957-45C5-900B-853AA586A6D5}" type="presParOf" srcId="{76A7B76D-A597-481E-871C-D2F9721530E6}" destId="{2038DB93-D474-47BB-B304-EEB431E36951}" srcOrd="3" destOrd="0" presId="urn:microsoft.com/office/officeart/2005/8/layout/hList7"/>
    <dgm:cxn modelId="{AF2DFB3A-CE76-4665-A053-1EB4550888B3}" type="presParOf" srcId="{2430A7B6-70D7-4827-A6C3-339352A16807}" destId="{AB95BAA4-BDD1-4E39-9405-3B1D499F0284}" srcOrd="3" destOrd="0" presId="urn:microsoft.com/office/officeart/2005/8/layout/hList7"/>
    <dgm:cxn modelId="{EA4F144C-FCE8-4400-B027-1846CB50FD87}" type="presParOf" srcId="{2430A7B6-70D7-4827-A6C3-339352A16807}" destId="{4AA9DBF6-6D1A-40F0-8578-EFAB34ADEA56}" srcOrd="4" destOrd="0" presId="urn:microsoft.com/office/officeart/2005/8/layout/hList7"/>
    <dgm:cxn modelId="{9F49F72D-3254-42F4-8AAA-12459C4E861E}" type="presParOf" srcId="{4AA9DBF6-6D1A-40F0-8578-EFAB34ADEA56}" destId="{318EE8B8-3A52-4165-BFD8-9EA1DF020152}" srcOrd="0" destOrd="0" presId="urn:microsoft.com/office/officeart/2005/8/layout/hList7"/>
    <dgm:cxn modelId="{05B837AE-1CA7-4191-A6BB-3F1949A3CED4}" type="presParOf" srcId="{4AA9DBF6-6D1A-40F0-8578-EFAB34ADEA56}" destId="{6B80A564-90C5-4852-A0BD-7E6E83D66ED9}" srcOrd="1" destOrd="0" presId="urn:microsoft.com/office/officeart/2005/8/layout/hList7"/>
    <dgm:cxn modelId="{2F4A9092-A9C4-4CE1-A5B2-8ACBDAA53385}" type="presParOf" srcId="{4AA9DBF6-6D1A-40F0-8578-EFAB34ADEA56}" destId="{9E3BF8AF-ECD8-4C7A-AFD5-0B804528E881}" srcOrd="2" destOrd="0" presId="urn:microsoft.com/office/officeart/2005/8/layout/hList7"/>
    <dgm:cxn modelId="{9C82015B-9B36-432F-9494-6EC177EB3952}" type="presParOf" srcId="{4AA9DBF6-6D1A-40F0-8578-EFAB34ADEA56}" destId="{690006C7-AB8A-4D15-8914-A134AC244A87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DD1B596-3AAE-41AA-966D-9AF5AEA9721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AB7EBBB-C323-4635-8F15-E24491728CA2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Оценка состояния пациента по триаж-системе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1342FEA1-4456-4944-A339-1F0665A3F81E}" type="parTrans" cxnId="{3D412611-58F0-4C5E-99C9-A786AC5EEB09}">
      <dgm:prSet/>
      <dgm:spPr/>
      <dgm:t>
        <a:bodyPr/>
        <a:lstStyle/>
        <a:p>
          <a:endParaRPr lang="ru-RU"/>
        </a:p>
      </dgm:t>
    </dgm:pt>
    <dgm:pt modelId="{714EA1B0-13D4-4020-A777-05B70DE0A244}" type="sibTrans" cxnId="{3D412611-58F0-4C5E-99C9-A786AC5EEB09}">
      <dgm:prSet/>
      <dgm:spPr/>
      <dgm:t>
        <a:bodyPr/>
        <a:lstStyle/>
        <a:p>
          <a:endParaRPr lang="ru-RU"/>
        </a:p>
      </dgm:t>
    </dgm:pt>
    <dgm:pt modelId="{52CDC8B8-9853-4A98-9DF6-F738E3FF20CB}">
      <dgm:prSet custT="1"/>
      <dgm:spPr/>
      <dgm:t>
        <a:bodyPr/>
        <a:lstStyle/>
        <a:p>
          <a:r>
            <a:rPr lang="ru-RU" sz="1600" dirty="0" smtClean="0">
              <a:solidFill>
                <a:schemeClr val="accent4">
                  <a:lumMod val="50000"/>
                </a:schemeClr>
              </a:solidFill>
            </a:rPr>
            <a:t>зеленая зона. К этой группе пациентов относятся те, кто не нуждаются в госпитализации, а нуждаются в незначительной медпомощи и отпускаются на амбулаторное лечение. К ним также относятся пациенты поступающие в плановом порядке</a:t>
          </a:r>
          <a:r>
            <a:rPr lang="ru-RU" sz="1600" dirty="0" smtClean="0">
              <a:solidFill>
                <a:schemeClr val="accent4">
                  <a:lumMod val="75000"/>
                </a:schemeClr>
              </a:solidFill>
            </a:rPr>
            <a:t>.</a:t>
          </a:r>
          <a:endParaRPr lang="ru-RU" sz="1600" dirty="0">
            <a:solidFill>
              <a:schemeClr val="accent4">
                <a:lumMod val="75000"/>
              </a:schemeClr>
            </a:solidFill>
          </a:endParaRPr>
        </a:p>
      </dgm:t>
    </dgm:pt>
    <dgm:pt modelId="{51056D24-74D6-4E4F-993E-D11AD17A3CBC}" type="parTrans" cxnId="{D86543C6-5E00-453C-ACE2-6358F79EA79E}">
      <dgm:prSet/>
      <dgm:spPr/>
      <dgm:t>
        <a:bodyPr/>
        <a:lstStyle/>
        <a:p>
          <a:endParaRPr lang="ru-RU" dirty="0"/>
        </a:p>
      </dgm:t>
    </dgm:pt>
    <dgm:pt modelId="{55C3B873-1A07-455B-9D74-DDEDB92ACB72}" type="sibTrans" cxnId="{D86543C6-5E00-453C-ACE2-6358F79EA79E}">
      <dgm:prSet/>
      <dgm:spPr/>
      <dgm:t>
        <a:bodyPr/>
        <a:lstStyle/>
        <a:p>
          <a:endParaRPr lang="ru-RU"/>
        </a:p>
      </dgm:t>
    </dgm:pt>
    <dgm:pt modelId="{649EF8BE-DD73-4FA1-A38E-D3A9F1CF4D6C}">
      <dgm:prSet custT="1"/>
      <dgm:spPr/>
      <dgm:t>
        <a:bodyPr/>
        <a:lstStyle/>
        <a:p>
          <a:r>
            <a:rPr lang="ru-RU" sz="1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желтая зона. К этой группе пациентов относятся те, кто нуждается в неинтенсивной или не экстренной помощи, а также кто нуждается в дифференцировке диагноза.</a:t>
          </a:r>
          <a:endParaRPr lang="ru-RU" sz="1600" b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3ED945B-DA88-4D14-8C99-73F149D75B76}" type="parTrans" cxnId="{201D8A1F-C78A-4C71-9694-F0DF7C453D54}">
      <dgm:prSet/>
      <dgm:spPr/>
      <dgm:t>
        <a:bodyPr/>
        <a:lstStyle/>
        <a:p>
          <a:endParaRPr lang="ru-RU" dirty="0"/>
        </a:p>
      </dgm:t>
    </dgm:pt>
    <dgm:pt modelId="{00CBE423-B86C-4061-A0EA-0C70051C9938}" type="sibTrans" cxnId="{201D8A1F-C78A-4C71-9694-F0DF7C453D54}">
      <dgm:prSet/>
      <dgm:spPr/>
      <dgm:t>
        <a:bodyPr/>
        <a:lstStyle/>
        <a:p>
          <a:endParaRPr lang="ru-RU"/>
        </a:p>
      </dgm:t>
    </dgm:pt>
    <dgm:pt modelId="{D72B7A9F-C331-4F42-9AC2-0E5F2895A612}">
      <dgm:prSet custT="1"/>
      <dgm:spPr/>
      <dgm:t>
        <a:bodyPr/>
        <a:lstStyle/>
        <a:p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красная зона. К этой группе относятся пациенты нуждающиеся в экстренной и интенсивной  помощи на уровне приемного покоя и стационара</a:t>
          </a:r>
          <a:endParaRPr lang="ru-RU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01269AF-CCE5-47C4-A2A3-BA19C011D359}" type="parTrans" cxnId="{DF0432E2-27EB-4077-BCA6-CAD864E0B99F}">
      <dgm:prSet/>
      <dgm:spPr/>
      <dgm:t>
        <a:bodyPr/>
        <a:lstStyle/>
        <a:p>
          <a:endParaRPr lang="ru-RU" dirty="0"/>
        </a:p>
      </dgm:t>
    </dgm:pt>
    <dgm:pt modelId="{403B7EAB-5578-4935-8BB9-21712FE85E80}" type="sibTrans" cxnId="{DF0432E2-27EB-4077-BCA6-CAD864E0B99F}">
      <dgm:prSet/>
      <dgm:spPr/>
      <dgm:t>
        <a:bodyPr/>
        <a:lstStyle/>
        <a:p>
          <a:endParaRPr lang="ru-RU"/>
        </a:p>
      </dgm:t>
    </dgm:pt>
    <dgm:pt modelId="{1F64061A-7B34-4905-8AFF-DC0A244E947C}" type="pres">
      <dgm:prSet presAssocID="{5DD1B596-3AAE-41AA-966D-9AF5AEA9721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B1FC0AD-2608-4C8C-B354-D8EEED8AED00}" type="pres">
      <dgm:prSet presAssocID="{AAB7EBBB-C323-4635-8F15-E24491728CA2}" presName="root1" presStyleCnt="0"/>
      <dgm:spPr/>
    </dgm:pt>
    <dgm:pt modelId="{DA869798-1C3B-4DEA-9728-5DBD504F7C68}" type="pres">
      <dgm:prSet presAssocID="{AAB7EBBB-C323-4635-8F15-E24491728CA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592E0B1-9273-4C0B-9B41-1A3CE46B643F}" type="pres">
      <dgm:prSet presAssocID="{AAB7EBBB-C323-4635-8F15-E24491728CA2}" presName="level2hierChild" presStyleCnt="0"/>
      <dgm:spPr/>
    </dgm:pt>
    <dgm:pt modelId="{7C500590-DC3E-48E3-9BA6-F7C7B5DF74BB}" type="pres">
      <dgm:prSet presAssocID="{51056D24-74D6-4E4F-993E-D11AD17A3CBC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33CED5E8-E572-48E5-8CA9-93491355D507}" type="pres">
      <dgm:prSet presAssocID="{51056D24-74D6-4E4F-993E-D11AD17A3CBC}" presName="connTx" presStyleLbl="parChTrans1D2" presStyleIdx="0" presStyleCnt="3"/>
      <dgm:spPr/>
      <dgm:t>
        <a:bodyPr/>
        <a:lstStyle/>
        <a:p>
          <a:endParaRPr lang="ru-RU"/>
        </a:p>
      </dgm:t>
    </dgm:pt>
    <dgm:pt modelId="{9743D61E-7C04-4F1D-8177-6DC27682361A}" type="pres">
      <dgm:prSet presAssocID="{52CDC8B8-9853-4A98-9DF6-F738E3FF20CB}" presName="root2" presStyleCnt="0"/>
      <dgm:spPr/>
    </dgm:pt>
    <dgm:pt modelId="{57E5161F-BBBD-4D58-BE5A-D9498499798A}" type="pres">
      <dgm:prSet presAssocID="{52CDC8B8-9853-4A98-9DF6-F738E3FF20CB}" presName="LevelTwoTextNode" presStyleLbl="node2" presStyleIdx="0" presStyleCnt="3" custScaleX="2369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816CF07-0804-4F6C-89D5-A589A45CA932}" type="pres">
      <dgm:prSet presAssocID="{52CDC8B8-9853-4A98-9DF6-F738E3FF20CB}" presName="level3hierChild" presStyleCnt="0"/>
      <dgm:spPr/>
    </dgm:pt>
    <dgm:pt modelId="{29EF7888-F89C-4C26-A8A4-6A47A201979E}" type="pres">
      <dgm:prSet presAssocID="{F3ED945B-DA88-4D14-8C99-73F149D75B76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B9BA5A9E-A24F-4306-B9CA-CB7BA7C1EAE9}" type="pres">
      <dgm:prSet presAssocID="{F3ED945B-DA88-4D14-8C99-73F149D75B76}" presName="connTx" presStyleLbl="parChTrans1D2" presStyleIdx="1" presStyleCnt="3"/>
      <dgm:spPr/>
      <dgm:t>
        <a:bodyPr/>
        <a:lstStyle/>
        <a:p>
          <a:endParaRPr lang="ru-RU"/>
        </a:p>
      </dgm:t>
    </dgm:pt>
    <dgm:pt modelId="{A497CDCF-79EB-4171-81E0-CB1167102A58}" type="pres">
      <dgm:prSet presAssocID="{649EF8BE-DD73-4FA1-A38E-D3A9F1CF4D6C}" presName="root2" presStyleCnt="0"/>
      <dgm:spPr/>
    </dgm:pt>
    <dgm:pt modelId="{8F9D672D-4684-49A7-AEAC-FCBEB5561B19}" type="pres">
      <dgm:prSet presAssocID="{649EF8BE-DD73-4FA1-A38E-D3A9F1CF4D6C}" presName="LevelTwoTextNode" presStyleLbl="node2" presStyleIdx="1" presStyleCnt="3" custScaleX="2369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9433A4-5A76-4566-900B-6461C2FD4BCF}" type="pres">
      <dgm:prSet presAssocID="{649EF8BE-DD73-4FA1-A38E-D3A9F1CF4D6C}" presName="level3hierChild" presStyleCnt="0"/>
      <dgm:spPr/>
    </dgm:pt>
    <dgm:pt modelId="{CD10ACA2-F66B-4F02-A039-F9FFE59D9487}" type="pres">
      <dgm:prSet presAssocID="{901269AF-CCE5-47C4-A2A3-BA19C011D359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EA24D638-B222-49A3-BAAD-E27D75A2B49A}" type="pres">
      <dgm:prSet presAssocID="{901269AF-CCE5-47C4-A2A3-BA19C011D359}" presName="connTx" presStyleLbl="parChTrans1D2" presStyleIdx="2" presStyleCnt="3"/>
      <dgm:spPr/>
      <dgm:t>
        <a:bodyPr/>
        <a:lstStyle/>
        <a:p>
          <a:endParaRPr lang="ru-RU"/>
        </a:p>
      </dgm:t>
    </dgm:pt>
    <dgm:pt modelId="{41782FA6-9BCC-405B-BA8E-745A6E7EB243}" type="pres">
      <dgm:prSet presAssocID="{D72B7A9F-C331-4F42-9AC2-0E5F2895A612}" presName="root2" presStyleCnt="0"/>
      <dgm:spPr/>
    </dgm:pt>
    <dgm:pt modelId="{CCB3099C-56A6-427C-BDA6-1FCE9A816729}" type="pres">
      <dgm:prSet presAssocID="{D72B7A9F-C331-4F42-9AC2-0E5F2895A612}" presName="LevelTwoTextNode" presStyleLbl="node2" presStyleIdx="2" presStyleCnt="3" custScaleX="2369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4805AE-4FE3-4589-8690-4D1CB182BCA4}" type="pres">
      <dgm:prSet presAssocID="{D72B7A9F-C331-4F42-9AC2-0E5F2895A612}" presName="level3hierChild" presStyleCnt="0"/>
      <dgm:spPr/>
    </dgm:pt>
  </dgm:ptLst>
  <dgm:cxnLst>
    <dgm:cxn modelId="{DDDFAC3B-AB5A-4805-9B51-E522E93C2059}" type="presOf" srcId="{F3ED945B-DA88-4D14-8C99-73F149D75B76}" destId="{29EF7888-F89C-4C26-A8A4-6A47A201979E}" srcOrd="0" destOrd="0" presId="urn:microsoft.com/office/officeart/2008/layout/HorizontalMultiLevelHierarchy"/>
    <dgm:cxn modelId="{201D8A1F-C78A-4C71-9694-F0DF7C453D54}" srcId="{AAB7EBBB-C323-4635-8F15-E24491728CA2}" destId="{649EF8BE-DD73-4FA1-A38E-D3A9F1CF4D6C}" srcOrd="1" destOrd="0" parTransId="{F3ED945B-DA88-4D14-8C99-73F149D75B76}" sibTransId="{00CBE423-B86C-4061-A0EA-0C70051C9938}"/>
    <dgm:cxn modelId="{AEF65D7F-E050-4758-9354-3775917D3962}" type="presOf" srcId="{AAB7EBBB-C323-4635-8F15-E24491728CA2}" destId="{DA869798-1C3B-4DEA-9728-5DBD504F7C68}" srcOrd="0" destOrd="0" presId="urn:microsoft.com/office/officeart/2008/layout/HorizontalMultiLevelHierarchy"/>
    <dgm:cxn modelId="{AFBA0EAE-A51D-4E80-ADDE-7AE7AA380A6F}" type="presOf" srcId="{649EF8BE-DD73-4FA1-A38E-D3A9F1CF4D6C}" destId="{8F9D672D-4684-49A7-AEAC-FCBEB5561B19}" srcOrd="0" destOrd="0" presId="urn:microsoft.com/office/officeart/2008/layout/HorizontalMultiLevelHierarchy"/>
    <dgm:cxn modelId="{CC20D7B2-5E65-49B5-998B-FCAD884BCD1C}" type="presOf" srcId="{51056D24-74D6-4E4F-993E-D11AD17A3CBC}" destId="{33CED5E8-E572-48E5-8CA9-93491355D507}" srcOrd="1" destOrd="0" presId="urn:microsoft.com/office/officeart/2008/layout/HorizontalMultiLevelHierarchy"/>
    <dgm:cxn modelId="{B498F6AC-D64C-4D9E-9685-054BFEA25F29}" type="presOf" srcId="{51056D24-74D6-4E4F-993E-D11AD17A3CBC}" destId="{7C500590-DC3E-48E3-9BA6-F7C7B5DF74BB}" srcOrd="0" destOrd="0" presId="urn:microsoft.com/office/officeart/2008/layout/HorizontalMultiLevelHierarchy"/>
    <dgm:cxn modelId="{14A1C65F-0ED7-4D29-9E69-E381B1EC71B2}" type="presOf" srcId="{901269AF-CCE5-47C4-A2A3-BA19C011D359}" destId="{EA24D638-B222-49A3-BAAD-E27D75A2B49A}" srcOrd="1" destOrd="0" presId="urn:microsoft.com/office/officeart/2008/layout/HorizontalMultiLevelHierarchy"/>
    <dgm:cxn modelId="{23F467D1-BE52-4538-B930-CF7F97F6D011}" type="presOf" srcId="{5DD1B596-3AAE-41AA-966D-9AF5AEA97212}" destId="{1F64061A-7B34-4905-8AFF-DC0A244E947C}" srcOrd="0" destOrd="0" presId="urn:microsoft.com/office/officeart/2008/layout/HorizontalMultiLevelHierarchy"/>
    <dgm:cxn modelId="{3D412611-58F0-4C5E-99C9-A786AC5EEB09}" srcId="{5DD1B596-3AAE-41AA-966D-9AF5AEA97212}" destId="{AAB7EBBB-C323-4635-8F15-E24491728CA2}" srcOrd="0" destOrd="0" parTransId="{1342FEA1-4456-4944-A339-1F0665A3F81E}" sibTransId="{714EA1B0-13D4-4020-A777-05B70DE0A244}"/>
    <dgm:cxn modelId="{4F97F411-39FE-4D3B-BFED-1C5EC0914F36}" type="presOf" srcId="{52CDC8B8-9853-4A98-9DF6-F738E3FF20CB}" destId="{57E5161F-BBBD-4D58-BE5A-D9498499798A}" srcOrd="0" destOrd="0" presId="urn:microsoft.com/office/officeart/2008/layout/HorizontalMultiLevelHierarchy"/>
    <dgm:cxn modelId="{422A9552-5683-4D65-87B0-8A3EF2EBA21A}" type="presOf" srcId="{F3ED945B-DA88-4D14-8C99-73F149D75B76}" destId="{B9BA5A9E-A24F-4306-B9CA-CB7BA7C1EAE9}" srcOrd="1" destOrd="0" presId="urn:microsoft.com/office/officeart/2008/layout/HorizontalMultiLevelHierarchy"/>
    <dgm:cxn modelId="{289511AC-126D-4CA6-8BF4-862B5B198F2D}" type="presOf" srcId="{901269AF-CCE5-47C4-A2A3-BA19C011D359}" destId="{CD10ACA2-F66B-4F02-A039-F9FFE59D9487}" srcOrd="0" destOrd="0" presId="urn:microsoft.com/office/officeart/2008/layout/HorizontalMultiLevelHierarchy"/>
    <dgm:cxn modelId="{D86543C6-5E00-453C-ACE2-6358F79EA79E}" srcId="{AAB7EBBB-C323-4635-8F15-E24491728CA2}" destId="{52CDC8B8-9853-4A98-9DF6-F738E3FF20CB}" srcOrd="0" destOrd="0" parTransId="{51056D24-74D6-4E4F-993E-D11AD17A3CBC}" sibTransId="{55C3B873-1A07-455B-9D74-DDEDB92ACB72}"/>
    <dgm:cxn modelId="{DF0432E2-27EB-4077-BCA6-CAD864E0B99F}" srcId="{AAB7EBBB-C323-4635-8F15-E24491728CA2}" destId="{D72B7A9F-C331-4F42-9AC2-0E5F2895A612}" srcOrd="2" destOrd="0" parTransId="{901269AF-CCE5-47C4-A2A3-BA19C011D359}" sibTransId="{403B7EAB-5578-4935-8BB9-21712FE85E80}"/>
    <dgm:cxn modelId="{259DA524-E0A3-4B7E-831E-D0C2C763F876}" type="presOf" srcId="{D72B7A9F-C331-4F42-9AC2-0E5F2895A612}" destId="{CCB3099C-56A6-427C-BDA6-1FCE9A816729}" srcOrd="0" destOrd="0" presId="urn:microsoft.com/office/officeart/2008/layout/HorizontalMultiLevelHierarchy"/>
    <dgm:cxn modelId="{79779D25-499D-447C-BD6D-66088B14450B}" type="presParOf" srcId="{1F64061A-7B34-4905-8AFF-DC0A244E947C}" destId="{AB1FC0AD-2608-4C8C-B354-D8EEED8AED00}" srcOrd="0" destOrd="0" presId="urn:microsoft.com/office/officeart/2008/layout/HorizontalMultiLevelHierarchy"/>
    <dgm:cxn modelId="{B84561B1-2D95-4339-89A4-A857A2D19327}" type="presParOf" srcId="{AB1FC0AD-2608-4C8C-B354-D8EEED8AED00}" destId="{DA869798-1C3B-4DEA-9728-5DBD504F7C68}" srcOrd="0" destOrd="0" presId="urn:microsoft.com/office/officeart/2008/layout/HorizontalMultiLevelHierarchy"/>
    <dgm:cxn modelId="{E9318BC9-72FF-4D9D-9C31-673560C5E7E1}" type="presParOf" srcId="{AB1FC0AD-2608-4C8C-B354-D8EEED8AED00}" destId="{E592E0B1-9273-4C0B-9B41-1A3CE46B643F}" srcOrd="1" destOrd="0" presId="urn:microsoft.com/office/officeart/2008/layout/HorizontalMultiLevelHierarchy"/>
    <dgm:cxn modelId="{14225458-F78C-491C-A9B7-A4B8D4874A55}" type="presParOf" srcId="{E592E0B1-9273-4C0B-9B41-1A3CE46B643F}" destId="{7C500590-DC3E-48E3-9BA6-F7C7B5DF74BB}" srcOrd="0" destOrd="0" presId="urn:microsoft.com/office/officeart/2008/layout/HorizontalMultiLevelHierarchy"/>
    <dgm:cxn modelId="{FBE62743-751E-472E-96BA-5A0B97C45FC0}" type="presParOf" srcId="{7C500590-DC3E-48E3-9BA6-F7C7B5DF74BB}" destId="{33CED5E8-E572-48E5-8CA9-93491355D507}" srcOrd="0" destOrd="0" presId="urn:microsoft.com/office/officeart/2008/layout/HorizontalMultiLevelHierarchy"/>
    <dgm:cxn modelId="{FE4C1536-E830-414B-B20F-B0D141FE78C0}" type="presParOf" srcId="{E592E0B1-9273-4C0B-9B41-1A3CE46B643F}" destId="{9743D61E-7C04-4F1D-8177-6DC27682361A}" srcOrd="1" destOrd="0" presId="urn:microsoft.com/office/officeart/2008/layout/HorizontalMultiLevelHierarchy"/>
    <dgm:cxn modelId="{B7DF44C1-0B21-4F3D-AACB-415A178CACA8}" type="presParOf" srcId="{9743D61E-7C04-4F1D-8177-6DC27682361A}" destId="{57E5161F-BBBD-4D58-BE5A-D9498499798A}" srcOrd="0" destOrd="0" presId="urn:microsoft.com/office/officeart/2008/layout/HorizontalMultiLevelHierarchy"/>
    <dgm:cxn modelId="{16B4958C-4821-4019-A6E8-3B0413CF83AA}" type="presParOf" srcId="{9743D61E-7C04-4F1D-8177-6DC27682361A}" destId="{F816CF07-0804-4F6C-89D5-A589A45CA932}" srcOrd="1" destOrd="0" presId="urn:microsoft.com/office/officeart/2008/layout/HorizontalMultiLevelHierarchy"/>
    <dgm:cxn modelId="{CAC15581-3821-4486-9B06-38C10522D8A4}" type="presParOf" srcId="{E592E0B1-9273-4C0B-9B41-1A3CE46B643F}" destId="{29EF7888-F89C-4C26-A8A4-6A47A201979E}" srcOrd="2" destOrd="0" presId="urn:microsoft.com/office/officeart/2008/layout/HorizontalMultiLevelHierarchy"/>
    <dgm:cxn modelId="{AA2A8EC6-99D0-4F59-809E-9CAF1FE20828}" type="presParOf" srcId="{29EF7888-F89C-4C26-A8A4-6A47A201979E}" destId="{B9BA5A9E-A24F-4306-B9CA-CB7BA7C1EAE9}" srcOrd="0" destOrd="0" presId="urn:microsoft.com/office/officeart/2008/layout/HorizontalMultiLevelHierarchy"/>
    <dgm:cxn modelId="{A6C197CD-F98A-4674-9332-590706151B5C}" type="presParOf" srcId="{E592E0B1-9273-4C0B-9B41-1A3CE46B643F}" destId="{A497CDCF-79EB-4171-81E0-CB1167102A58}" srcOrd="3" destOrd="0" presId="urn:microsoft.com/office/officeart/2008/layout/HorizontalMultiLevelHierarchy"/>
    <dgm:cxn modelId="{287E541F-B4D2-4A0B-B4CC-06A2972F2EDF}" type="presParOf" srcId="{A497CDCF-79EB-4171-81E0-CB1167102A58}" destId="{8F9D672D-4684-49A7-AEAC-FCBEB5561B19}" srcOrd="0" destOrd="0" presId="urn:microsoft.com/office/officeart/2008/layout/HorizontalMultiLevelHierarchy"/>
    <dgm:cxn modelId="{330529E2-F4BF-4EED-B3EB-237B9673312B}" type="presParOf" srcId="{A497CDCF-79EB-4171-81E0-CB1167102A58}" destId="{629433A4-5A76-4566-900B-6461C2FD4BCF}" srcOrd="1" destOrd="0" presId="urn:microsoft.com/office/officeart/2008/layout/HorizontalMultiLevelHierarchy"/>
    <dgm:cxn modelId="{9E2E8CFE-DBF6-4F54-BC7C-0A80656B5AB1}" type="presParOf" srcId="{E592E0B1-9273-4C0B-9B41-1A3CE46B643F}" destId="{CD10ACA2-F66B-4F02-A039-F9FFE59D9487}" srcOrd="4" destOrd="0" presId="urn:microsoft.com/office/officeart/2008/layout/HorizontalMultiLevelHierarchy"/>
    <dgm:cxn modelId="{E7726392-0C6F-4AF1-8A7F-6025F2E8040D}" type="presParOf" srcId="{CD10ACA2-F66B-4F02-A039-F9FFE59D9487}" destId="{EA24D638-B222-49A3-BAAD-E27D75A2B49A}" srcOrd="0" destOrd="0" presId="urn:microsoft.com/office/officeart/2008/layout/HorizontalMultiLevelHierarchy"/>
    <dgm:cxn modelId="{00D06F73-A42D-491B-994C-AFB93AA9D643}" type="presParOf" srcId="{E592E0B1-9273-4C0B-9B41-1A3CE46B643F}" destId="{41782FA6-9BCC-405B-BA8E-745A6E7EB243}" srcOrd="5" destOrd="0" presId="urn:microsoft.com/office/officeart/2008/layout/HorizontalMultiLevelHierarchy"/>
    <dgm:cxn modelId="{FF269832-6C90-4579-9C3B-03286075F1B7}" type="presParOf" srcId="{41782FA6-9BCC-405B-BA8E-745A6E7EB243}" destId="{CCB3099C-56A6-427C-BDA6-1FCE9A816729}" srcOrd="0" destOrd="0" presId="urn:microsoft.com/office/officeart/2008/layout/HorizontalMultiLevelHierarchy"/>
    <dgm:cxn modelId="{63DE0965-EEDA-40CB-B26A-083F6DFF3DA6}" type="presParOf" srcId="{41782FA6-9BCC-405B-BA8E-745A6E7EB243}" destId="{064805AE-4FE3-4589-8690-4D1CB182BCA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1B0398-3618-408F-AAD3-58F5BEA90027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603732-5518-4CD4-937A-C275B828170C}">
      <dgm:prSet phldrT="[Текст]"/>
      <dgm:spPr/>
      <dgm:t>
        <a:bodyPr/>
        <a:lstStyle/>
        <a:p>
          <a:r>
            <a:rPr lang="ru-RU" dirty="0" smtClean="0"/>
            <a:t>разработка и внедрение системы управления качеством сестринской помощи</a:t>
          </a:r>
          <a:endParaRPr lang="ru-RU" dirty="0"/>
        </a:p>
      </dgm:t>
    </dgm:pt>
    <dgm:pt modelId="{6EF4B9F7-772E-4DD2-9941-EA930960F826}" type="parTrans" cxnId="{76F30FB5-4019-403D-B80F-553AD03EEB29}">
      <dgm:prSet/>
      <dgm:spPr/>
      <dgm:t>
        <a:bodyPr/>
        <a:lstStyle/>
        <a:p>
          <a:endParaRPr lang="ru-RU"/>
        </a:p>
      </dgm:t>
    </dgm:pt>
    <dgm:pt modelId="{60F5B347-4CF3-43A0-AEAE-A2FE549E8676}" type="sibTrans" cxnId="{76F30FB5-4019-403D-B80F-553AD03EEB29}">
      <dgm:prSet/>
      <dgm:spPr/>
      <dgm:t>
        <a:bodyPr/>
        <a:lstStyle/>
        <a:p>
          <a:endParaRPr lang="ru-RU"/>
        </a:p>
      </dgm:t>
    </dgm:pt>
    <dgm:pt modelId="{D98694A3-5128-48BA-BB99-EA4C6D793A24}">
      <dgm:prSet phldrT="[Текст]"/>
      <dgm:spPr/>
      <dgm:t>
        <a:bodyPr/>
        <a:lstStyle/>
        <a:p>
          <a:r>
            <a:rPr lang="ru-RU" dirty="0" smtClean="0"/>
            <a:t>внедрение новых ролей специалистов сестринского дела. </a:t>
          </a:r>
          <a:endParaRPr lang="ru-RU" dirty="0"/>
        </a:p>
      </dgm:t>
    </dgm:pt>
    <dgm:pt modelId="{4827E746-A2B5-454A-B0D9-A0FC72D1A19D}" type="parTrans" cxnId="{1A129685-B0A9-455B-B0C9-890EC9091913}">
      <dgm:prSet/>
      <dgm:spPr/>
      <dgm:t>
        <a:bodyPr/>
        <a:lstStyle/>
        <a:p>
          <a:endParaRPr lang="ru-RU"/>
        </a:p>
      </dgm:t>
    </dgm:pt>
    <dgm:pt modelId="{85B0FAE6-5775-4E8A-B204-A8338DF40356}" type="sibTrans" cxnId="{1A129685-B0A9-455B-B0C9-890EC9091913}">
      <dgm:prSet/>
      <dgm:spPr/>
      <dgm:t>
        <a:bodyPr/>
        <a:lstStyle/>
        <a:p>
          <a:endParaRPr lang="ru-RU"/>
        </a:p>
      </dgm:t>
    </dgm:pt>
    <dgm:pt modelId="{8BEF5B2F-DDB7-4A58-A17D-606BA272FCD2}">
      <dgm:prSet phldrT="[Текст]"/>
      <dgm:spPr/>
      <dgm:t>
        <a:bodyPr/>
        <a:lstStyle/>
        <a:p>
          <a:r>
            <a:rPr lang="ru-RU" dirty="0" smtClean="0"/>
            <a:t>разработка стандартов качества оказания сестринской помощи,</a:t>
          </a:r>
          <a:endParaRPr lang="ru-RU" dirty="0"/>
        </a:p>
      </dgm:t>
    </dgm:pt>
    <dgm:pt modelId="{B372252B-11E1-4D18-A482-61A83B70EF10}" type="parTrans" cxnId="{F0CA1BF2-519A-4F1B-A3EE-CC4C980974A8}">
      <dgm:prSet/>
      <dgm:spPr/>
      <dgm:t>
        <a:bodyPr/>
        <a:lstStyle/>
        <a:p>
          <a:endParaRPr lang="ru-RU"/>
        </a:p>
      </dgm:t>
    </dgm:pt>
    <dgm:pt modelId="{9BBAF3F1-5656-4A0D-B14D-62919E842FA9}" type="sibTrans" cxnId="{F0CA1BF2-519A-4F1B-A3EE-CC4C980974A8}">
      <dgm:prSet/>
      <dgm:spPr/>
      <dgm:t>
        <a:bodyPr/>
        <a:lstStyle/>
        <a:p>
          <a:endParaRPr lang="ru-RU"/>
        </a:p>
      </dgm:t>
    </dgm:pt>
    <dgm:pt modelId="{F3BFE25B-F671-40A0-82C4-28BE9BBBF4C3}" type="pres">
      <dgm:prSet presAssocID="{ED1B0398-3618-408F-AAD3-58F5BEA9002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1E06B6-0120-46B1-9727-A12C66976C8E}" type="pres">
      <dgm:prSet presAssocID="{ED1B0398-3618-408F-AAD3-58F5BEA90027}" presName="fgShape" presStyleLbl="fgShp" presStyleIdx="0" presStyleCnt="1"/>
      <dgm:spPr/>
    </dgm:pt>
    <dgm:pt modelId="{D2345395-4A8B-4DB5-BDF7-E40D864DFB28}" type="pres">
      <dgm:prSet presAssocID="{ED1B0398-3618-408F-AAD3-58F5BEA90027}" presName="linComp" presStyleCnt="0"/>
      <dgm:spPr/>
    </dgm:pt>
    <dgm:pt modelId="{1E662E38-4425-4EA4-AD24-6C92118D34A7}" type="pres">
      <dgm:prSet presAssocID="{B6603732-5518-4CD4-937A-C275B828170C}" presName="compNode" presStyleCnt="0"/>
      <dgm:spPr/>
    </dgm:pt>
    <dgm:pt modelId="{B6AC8834-73D1-4974-9540-C680C120025D}" type="pres">
      <dgm:prSet presAssocID="{B6603732-5518-4CD4-937A-C275B828170C}" presName="bkgdShape" presStyleLbl="node1" presStyleIdx="0" presStyleCnt="3"/>
      <dgm:spPr/>
      <dgm:t>
        <a:bodyPr/>
        <a:lstStyle/>
        <a:p>
          <a:endParaRPr lang="ru-RU"/>
        </a:p>
      </dgm:t>
    </dgm:pt>
    <dgm:pt modelId="{7F2E7FED-06F5-48DE-88EE-2D78910B765D}" type="pres">
      <dgm:prSet presAssocID="{B6603732-5518-4CD4-937A-C275B828170C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F697A8-6DE3-4270-9A04-F0A726668C67}" type="pres">
      <dgm:prSet presAssocID="{B6603732-5518-4CD4-937A-C275B828170C}" presName="invisiNode" presStyleLbl="node1" presStyleIdx="0" presStyleCnt="3"/>
      <dgm:spPr/>
    </dgm:pt>
    <dgm:pt modelId="{4481B9A7-280C-4056-81BB-3C0277E3A512}" type="pres">
      <dgm:prSet presAssocID="{B6603732-5518-4CD4-937A-C275B828170C}" presName="imagNode" presStyleLbl="fgImgPlace1" presStyleIdx="0" presStyleCnt="3" custScaleX="138447" custScaleY="125715" custLinFactNeighborY="35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19D19F0C-5D66-453B-86B3-C7F035260F1B}" type="pres">
      <dgm:prSet presAssocID="{60F5B347-4CF3-43A0-AEAE-A2FE549E867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CAEEC3F-E377-4AF2-9588-C4FE222934D8}" type="pres">
      <dgm:prSet presAssocID="{D98694A3-5128-48BA-BB99-EA4C6D793A24}" presName="compNode" presStyleCnt="0"/>
      <dgm:spPr/>
    </dgm:pt>
    <dgm:pt modelId="{C1A81026-06AE-406E-8AA8-326C58BD224F}" type="pres">
      <dgm:prSet presAssocID="{D98694A3-5128-48BA-BB99-EA4C6D793A24}" presName="bkgdShape" presStyleLbl="node1" presStyleIdx="1" presStyleCnt="3"/>
      <dgm:spPr/>
      <dgm:t>
        <a:bodyPr/>
        <a:lstStyle/>
        <a:p>
          <a:endParaRPr lang="ru-RU"/>
        </a:p>
      </dgm:t>
    </dgm:pt>
    <dgm:pt modelId="{DEFF3411-B2B6-476E-85E2-13BD98A7C97F}" type="pres">
      <dgm:prSet presAssocID="{D98694A3-5128-48BA-BB99-EA4C6D793A24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FBBA59-D5B3-4A49-963B-F2DF56EA8EAB}" type="pres">
      <dgm:prSet presAssocID="{D98694A3-5128-48BA-BB99-EA4C6D793A24}" presName="invisiNode" presStyleLbl="node1" presStyleIdx="1" presStyleCnt="3"/>
      <dgm:spPr/>
    </dgm:pt>
    <dgm:pt modelId="{8D7BD9F5-A722-44A3-BB76-291CC1A5559A}" type="pres">
      <dgm:prSet presAssocID="{D98694A3-5128-48BA-BB99-EA4C6D793A24}" presName="imagNode" presStyleLbl="fgImgPlace1" presStyleIdx="1" presStyleCnt="3" custScaleX="145475" custScaleY="126419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5E397C3D-DD49-4F75-A493-F1586081F727}" type="pres">
      <dgm:prSet presAssocID="{85B0FAE6-5775-4E8A-B204-A8338DF4035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DD2B894-4173-467B-8005-0F035A3D9104}" type="pres">
      <dgm:prSet presAssocID="{8BEF5B2F-DDB7-4A58-A17D-606BA272FCD2}" presName="compNode" presStyleCnt="0"/>
      <dgm:spPr/>
    </dgm:pt>
    <dgm:pt modelId="{39B9603B-C457-40FE-8401-65E0E090DB67}" type="pres">
      <dgm:prSet presAssocID="{8BEF5B2F-DDB7-4A58-A17D-606BA272FCD2}" presName="bkgdShape" presStyleLbl="node1" presStyleIdx="2" presStyleCnt="3"/>
      <dgm:spPr/>
      <dgm:t>
        <a:bodyPr/>
        <a:lstStyle/>
        <a:p>
          <a:endParaRPr lang="ru-RU"/>
        </a:p>
      </dgm:t>
    </dgm:pt>
    <dgm:pt modelId="{9F916A36-4BE5-4575-B198-EE6185F8CE73}" type="pres">
      <dgm:prSet presAssocID="{8BEF5B2F-DDB7-4A58-A17D-606BA272FCD2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9AC389-22A8-4022-8E47-02C71389DA72}" type="pres">
      <dgm:prSet presAssocID="{8BEF5B2F-DDB7-4A58-A17D-606BA272FCD2}" presName="invisiNode" presStyleLbl="node1" presStyleIdx="2" presStyleCnt="3"/>
      <dgm:spPr/>
    </dgm:pt>
    <dgm:pt modelId="{B3C39E52-79D4-42A9-AAD1-C37AE95A2531}" type="pres">
      <dgm:prSet presAssocID="{8BEF5B2F-DDB7-4A58-A17D-606BA272FCD2}" presName="imagNode" presStyleLbl="fgImgPlace1" presStyleIdx="2" presStyleCnt="3" custScaleX="141909" custScaleY="126419" custLinFactNeighborX="0" custLinFactNeighborY="3748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</dgm:ptLst>
  <dgm:cxnLst>
    <dgm:cxn modelId="{FB828FB8-3102-4A37-9D7B-858ED86E8936}" type="presOf" srcId="{85B0FAE6-5775-4E8A-B204-A8338DF40356}" destId="{5E397C3D-DD49-4F75-A493-F1586081F727}" srcOrd="0" destOrd="0" presId="urn:microsoft.com/office/officeart/2005/8/layout/hList7"/>
    <dgm:cxn modelId="{3CE2E5FB-49D5-4E2F-8D7A-2245420E7C86}" type="presOf" srcId="{60F5B347-4CF3-43A0-AEAE-A2FE549E8676}" destId="{19D19F0C-5D66-453B-86B3-C7F035260F1B}" srcOrd="0" destOrd="0" presId="urn:microsoft.com/office/officeart/2005/8/layout/hList7"/>
    <dgm:cxn modelId="{76F30FB5-4019-403D-B80F-553AD03EEB29}" srcId="{ED1B0398-3618-408F-AAD3-58F5BEA90027}" destId="{B6603732-5518-4CD4-937A-C275B828170C}" srcOrd="0" destOrd="0" parTransId="{6EF4B9F7-772E-4DD2-9941-EA930960F826}" sibTransId="{60F5B347-4CF3-43A0-AEAE-A2FE549E8676}"/>
    <dgm:cxn modelId="{96048AE5-4EA7-4DD6-AC79-0C49C92694F7}" type="presOf" srcId="{8BEF5B2F-DDB7-4A58-A17D-606BA272FCD2}" destId="{9F916A36-4BE5-4575-B198-EE6185F8CE73}" srcOrd="1" destOrd="0" presId="urn:microsoft.com/office/officeart/2005/8/layout/hList7"/>
    <dgm:cxn modelId="{7931721B-5403-42C3-98AD-5EE4958BCBE5}" type="presOf" srcId="{ED1B0398-3618-408F-AAD3-58F5BEA90027}" destId="{F3BFE25B-F671-40A0-82C4-28BE9BBBF4C3}" srcOrd="0" destOrd="0" presId="urn:microsoft.com/office/officeart/2005/8/layout/hList7"/>
    <dgm:cxn modelId="{FC492029-958D-4497-9C4A-10FCB0519FE6}" type="presOf" srcId="{8BEF5B2F-DDB7-4A58-A17D-606BA272FCD2}" destId="{39B9603B-C457-40FE-8401-65E0E090DB67}" srcOrd="0" destOrd="0" presId="urn:microsoft.com/office/officeart/2005/8/layout/hList7"/>
    <dgm:cxn modelId="{87D8FD60-EB99-49D3-AB87-F430BC57D0FB}" type="presOf" srcId="{B6603732-5518-4CD4-937A-C275B828170C}" destId="{7F2E7FED-06F5-48DE-88EE-2D78910B765D}" srcOrd="1" destOrd="0" presId="urn:microsoft.com/office/officeart/2005/8/layout/hList7"/>
    <dgm:cxn modelId="{F0CA1BF2-519A-4F1B-A3EE-CC4C980974A8}" srcId="{ED1B0398-3618-408F-AAD3-58F5BEA90027}" destId="{8BEF5B2F-DDB7-4A58-A17D-606BA272FCD2}" srcOrd="2" destOrd="0" parTransId="{B372252B-11E1-4D18-A482-61A83B70EF10}" sibTransId="{9BBAF3F1-5656-4A0D-B14D-62919E842FA9}"/>
    <dgm:cxn modelId="{B21DB86C-C792-456F-8804-143D3AE34186}" type="presOf" srcId="{B6603732-5518-4CD4-937A-C275B828170C}" destId="{B6AC8834-73D1-4974-9540-C680C120025D}" srcOrd="0" destOrd="0" presId="urn:microsoft.com/office/officeart/2005/8/layout/hList7"/>
    <dgm:cxn modelId="{901ED9A3-9393-48DA-AB18-CDFB7E56D1D1}" type="presOf" srcId="{D98694A3-5128-48BA-BB99-EA4C6D793A24}" destId="{C1A81026-06AE-406E-8AA8-326C58BD224F}" srcOrd="0" destOrd="0" presId="urn:microsoft.com/office/officeart/2005/8/layout/hList7"/>
    <dgm:cxn modelId="{4ABC083F-507E-4450-800A-9F797E3CE643}" type="presOf" srcId="{D98694A3-5128-48BA-BB99-EA4C6D793A24}" destId="{DEFF3411-B2B6-476E-85E2-13BD98A7C97F}" srcOrd="1" destOrd="0" presId="urn:microsoft.com/office/officeart/2005/8/layout/hList7"/>
    <dgm:cxn modelId="{1A129685-B0A9-455B-B0C9-890EC9091913}" srcId="{ED1B0398-3618-408F-AAD3-58F5BEA90027}" destId="{D98694A3-5128-48BA-BB99-EA4C6D793A24}" srcOrd="1" destOrd="0" parTransId="{4827E746-A2B5-454A-B0D9-A0FC72D1A19D}" sibTransId="{85B0FAE6-5775-4E8A-B204-A8338DF40356}"/>
    <dgm:cxn modelId="{DDBA3F91-2818-442E-80BF-5C8C9FBD0CDB}" type="presParOf" srcId="{F3BFE25B-F671-40A0-82C4-28BE9BBBF4C3}" destId="{6D1E06B6-0120-46B1-9727-A12C66976C8E}" srcOrd="0" destOrd="0" presId="urn:microsoft.com/office/officeart/2005/8/layout/hList7"/>
    <dgm:cxn modelId="{78314ECF-1451-4DF7-AC87-095B7F259270}" type="presParOf" srcId="{F3BFE25B-F671-40A0-82C4-28BE9BBBF4C3}" destId="{D2345395-4A8B-4DB5-BDF7-E40D864DFB28}" srcOrd="1" destOrd="0" presId="urn:microsoft.com/office/officeart/2005/8/layout/hList7"/>
    <dgm:cxn modelId="{A202DBA5-2105-4C0E-86A2-E5CF593AEE4B}" type="presParOf" srcId="{D2345395-4A8B-4DB5-BDF7-E40D864DFB28}" destId="{1E662E38-4425-4EA4-AD24-6C92118D34A7}" srcOrd="0" destOrd="0" presId="urn:microsoft.com/office/officeart/2005/8/layout/hList7"/>
    <dgm:cxn modelId="{E01B7E84-2ECF-4C4F-A118-6E06A6A1C97D}" type="presParOf" srcId="{1E662E38-4425-4EA4-AD24-6C92118D34A7}" destId="{B6AC8834-73D1-4974-9540-C680C120025D}" srcOrd="0" destOrd="0" presId="urn:microsoft.com/office/officeart/2005/8/layout/hList7"/>
    <dgm:cxn modelId="{1DFC5B44-ED4B-4E28-B2F0-9A163FD51FF3}" type="presParOf" srcId="{1E662E38-4425-4EA4-AD24-6C92118D34A7}" destId="{7F2E7FED-06F5-48DE-88EE-2D78910B765D}" srcOrd="1" destOrd="0" presId="urn:microsoft.com/office/officeart/2005/8/layout/hList7"/>
    <dgm:cxn modelId="{746ACDDE-08D8-4F2F-BE7C-9C09C6611054}" type="presParOf" srcId="{1E662E38-4425-4EA4-AD24-6C92118D34A7}" destId="{DEF697A8-6DE3-4270-9A04-F0A726668C67}" srcOrd="2" destOrd="0" presId="urn:microsoft.com/office/officeart/2005/8/layout/hList7"/>
    <dgm:cxn modelId="{BE9F5C4A-F337-4DB1-BFF4-28B8EA9E1B43}" type="presParOf" srcId="{1E662E38-4425-4EA4-AD24-6C92118D34A7}" destId="{4481B9A7-280C-4056-81BB-3C0277E3A512}" srcOrd="3" destOrd="0" presId="urn:microsoft.com/office/officeart/2005/8/layout/hList7"/>
    <dgm:cxn modelId="{BD38E7CC-E440-4049-ACDF-F36B15084E01}" type="presParOf" srcId="{D2345395-4A8B-4DB5-BDF7-E40D864DFB28}" destId="{19D19F0C-5D66-453B-86B3-C7F035260F1B}" srcOrd="1" destOrd="0" presId="urn:microsoft.com/office/officeart/2005/8/layout/hList7"/>
    <dgm:cxn modelId="{5291293D-0E70-4CA6-A31B-B60FD5C7709F}" type="presParOf" srcId="{D2345395-4A8B-4DB5-BDF7-E40D864DFB28}" destId="{CCAEEC3F-E377-4AF2-9588-C4FE222934D8}" srcOrd="2" destOrd="0" presId="urn:microsoft.com/office/officeart/2005/8/layout/hList7"/>
    <dgm:cxn modelId="{25B80D6D-44B2-4BA9-B303-9C56CDB97FE2}" type="presParOf" srcId="{CCAEEC3F-E377-4AF2-9588-C4FE222934D8}" destId="{C1A81026-06AE-406E-8AA8-326C58BD224F}" srcOrd="0" destOrd="0" presId="urn:microsoft.com/office/officeart/2005/8/layout/hList7"/>
    <dgm:cxn modelId="{89434A15-D93C-487F-B6EB-7CB65990115C}" type="presParOf" srcId="{CCAEEC3F-E377-4AF2-9588-C4FE222934D8}" destId="{DEFF3411-B2B6-476E-85E2-13BD98A7C97F}" srcOrd="1" destOrd="0" presId="urn:microsoft.com/office/officeart/2005/8/layout/hList7"/>
    <dgm:cxn modelId="{7BFC43BF-98B2-46DD-9D42-9BFE22294C9E}" type="presParOf" srcId="{CCAEEC3F-E377-4AF2-9588-C4FE222934D8}" destId="{57FBBA59-D5B3-4A49-963B-F2DF56EA8EAB}" srcOrd="2" destOrd="0" presId="urn:microsoft.com/office/officeart/2005/8/layout/hList7"/>
    <dgm:cxn modelId="{6C6F0353-1C04-482B-B3D3-FD423B9BB853}" type="presParOf" srcId="{CCAEEC3F-E377-4AF2-9588-C4FE222934D8}" destId="{8D7BD9F5-A722-44A3-BB76-291CC1A5559A}" srcOrd="3" destOrd="0" presId="urn:microsoft.com/office/officeart/2005/8/layout/hList7"/>
    <dgm:cxn modelId="{3CF08AAF-BE0D-4E92-B128-397FABF17411}" type="presParOf" srcId="{D2345395-4A8B-4DB5-BDF7-E40D864DFB28}" destId="{5E397C3D-DD49-4F75-A493-F1586081F727}" srcOrd="3" destOrd="0" presId="urn:microsoft.com/office/officeart/2005/8/layout/hList7"/>
    <dgm:cxn modelId="{7E54984B-5C6F-4BE3-974D-DB1285D80DF0}" type="presParOf" srcId="{D2345395-4A8B-4DB5-BDF7-E40D864DFB28}" destId="{CDD2B894-4173-467B-8005-0F035A3D9104}" srcOrd="4" destOrd="0" presId="urn:microsoft.com/office/officeart/2005/8/layout/hList7"/>
    <dgm:cxn modelId="{9C6252D5-2A20-4ABC-B27C-AD50D14E18FB}" type="presParOf" srcId="{CDD2B894-4173-467B-8005-0F035A3D9104}" destId="{39B9603B-C457-40FE-8401-65E0E090DB67}" srcOrd="0" destOrd="0" presId="urn:microsoft.com/office/officeart/2005/8/layout/hList7"/>
    <dgm:cxn modelId="{01058B29-4F55-40F0-8AAF-D6C1B719D2A4}" type="presParOf" srcId="{CDD2B894-4173-467B-8005-0F035A3D9104}" destId="{9F916A36-4BE5-4575-B198-EE6185F8CE73}" srcOrd="1" destOrd="0" presId="urn:microsoft.com/office/officeart/2005/8/layout/hList7"/>
    <dgm:cxn modelId="{77614747-AE94-477F-BB75-1161DF7195F1}" type="presParOf" srcId="{CDD2B894-4173-467B-8005-0F035A3D9104}" destId="{089AC389-22A8-4022-8E47-02C71389DA72}" srcOrd="2" destOrd="0" presId="urn:microsoft.com/office/officeart/2005/8/layout/hList7"/>
    <dgm:cxn modelId="{BD90BED9-8A77-46CE-862E-D736B84D0224}" type="presParOf" srcId="{CDD2B894-4173-467B-8005-0F035A3D9104}" destId="{B3C39E52-79D4-42A9-AAD1-C37AE95A2531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232101-C0A4-4ACC-945E-FC19505DE4F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0CE8E4-2739-4039-B6D1-816F056582FF}">
      <dgm:prSet phldrT="[Текст]"/>
      <dgm:spPr/>
      <dgm:t>
        <a:bodyPr/>
        <a:lstStyle/>
        <a:p>
          <a:r>
            <a:rPr lang="ru-RU" dirty="0" smtClean="0"/>
            <a:t>1уровень–учебные занятия в структурных подразделениях</a:t>
          </a:r>
          <a:endParaRPr lang="ru-RU" dirty="0"/>
        </a:p>
      </dgm:t>
    </dgm:pt>
    <dgm:pt modelId="{5C219CD4-A4B2-4985-9A4E-57C757023451}" type="parTrans" cxnId="{B5AE8B3D-861B-4B97-9EEB-E81BC09F5E3D}">
      <dgm:prSet/>
      <dgm:spPr/>
      <dgm:t>
        <a:bodyPr/>
        <a:lstStyle/>
        <a:p>
          <a:endParaRPr lang="ru-RU"/>
        </a:p>
      </dgm:t>
    </dgm:pt>
    <dgm:pt modelId="{F235ABDA-34C4-4B6F-92EA-1E4ADE566184}" type="sibTrans" cxnId="{B5AE8B3D-861B-4B97-9EEB-E81BC09F5E3D}">
      <dgm:prSet/>
      <dgm:spPr/>
      <dgm:t>
        <a:bodyPr/>
        <a:lstStyle/>
        <a:p>
          <a:endParaRPr lang="ru-RU"/>
        </a:p>
      </dgm:t>
    </dgm:pt>
    <dgm:pt modelId="{148CC774-A529-42D9-AED8-F04B7F3A42D4}">
      <dgm:prSet phldrT="[Текст]"/>
      <dgm:spPr/>
      <dgm:t>
        <a:bodyPr/>
        <a:lstStyle/>
        <a:p>
          <a:r>
            <a:rPr lang="ru-RU" dirty="0" smtClean="0"/>
            <a:t>2уровень– общебольничный</a:t>
          </a:r>
          <a:endParaRPr lang="ru-RU" dirty="0"/>
        </a:p>
      </dgm:t>
    </dgm:pt>
    <dgm:pt modelId="{DD133D71-CF1D-471A-B30D-9992178E11F4}" type="parTrans" cxnId="{C05DD091-5482-4201-BD2F-9DD8A1CA20BE}">
      <dgm:prSet/>
      <dgm:spPr/>
      <dgm:t>
        <a:bodyPr/>
        <a:lstStyle/>
        <a:p>
          <a:endParaRPr lang="ru-RU"/>
        </a:p>
      </dgm:t>
    </dgm:pt>
    <dgm:pt modelId="{3FD6780D-F789-4196-8CAE-8A4A16900DA6}" type="sibTrans" cxnId="{C05DD091-5482-4201-BD2F-9DD8A1CA20BE}">
      <dgm:prSet/>
      <dgm:spPr/>
      <dgm:t>
        <a:bodyPr/>
        <a:lstStyle/>
        <a:p>
          <a:endParaRPr lang="ru-RU"/>
        </a:p>
      </dgm:t>
    </dgm:pt>
    <dgm:pt modelId="{F3A5140C-5233-45E1-A874-462791DE329C}">
      <dgm:prSet phldrT="[Текст]"/>
      <dgm:spPr/>
      <dgm:t>
        <a:bodyPr/>
        <a:lstStyle/>
        <a:p>
          <a:r>
            <a:rPr lang="ru-RU" dirty="0" smtClean="0"/>
            <a:t>3 уровень – дополнительное образование по медицинским специальностям</a:t>
          </a:r>
          <a:endParaRPr lang="ru-RU" dirty="0"/>
        </a:p>
      </dgm:t>
    </dgm:pt>
    <dgm:pt modelId="{6A03E7C1-FE7E-49AE-9ACC-089CCE4EAA5E}" type="parTrans" cxnId="{60079A27-E0E8-487A-9B99-680F2CAE7F11}">
      <dgm:prSet/>
      <dgm:spPr/>
      <dgm:t>
        <a:bodyPr/>
        <a:lstStyle/>
        <a:p>
          <a:endParaRPr lang="ru-RU"/>
        </a:p>
      </dgm:t>
    </dgm:pt>
    <dgm:pt modelId="{C8CF475B-6B35-4F4B-8544-6888F8010508}" type="sibTrans" cxnId="{60079A27-E0E8-487A-9B99-680F2CAE7F11}">
      <dgm:prSet/>
      <dgm:spPr/>
      <dgm:t>
        <a:bodyPr/>
        <a:lstStyle/>
        <a:p>
          <a:endParaRPr lang="ru-RU"/>
        </a:p>
      </dgm:t>
    </dgm:pt>
    <dgm:pt modelId="{478C78A8-9E7F-4BA0-888A-B27FFEFD9713}" type="pres">
      <dgm:prSet presAssocID="{1D232101-C0A4-4ACC-945E-FC19505DE4F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2168C5-D2AB-4955-9245-44088B7029F6}" type="pres">
      <dgm:prSet presAssocID="{4C0CE8E4-2739-4039-B6D1-816F056582FF}" presName="parentLin" presStyleCnt="0"/>
      <dgm:spPr/>
    </dgm:pt>
    <dgm:pt modelId="{8ECB7306-2B81-4FB2-9156-B63AA3D44DF1}" type="pres">
      <dgm:prSet presAssocID="{4C0CE8E4-2739-4039-B6D1-816F056582F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0E79BC4-8314-4566-A3D4-6E9CE93DCC14}" type="pres">
      <dgm:prSet presAssocID="{4C0CE8E4-2739-4039-B6D1-816F056582F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9DBAF1-5478-403F-946B-0C8BACBA0B96}" type="pres">
      <dgm:prSet presAssocID="{4C0CE8E4-2739-4039-B6D1-816F056582FF}" presName="negativeSpace" presStyleCnt="0"/>
      <dgm:spPr/>
    </dgm:pt>
    <dgm:pt modelId="{D76C4AF2-6027-4941-B9FE-91AC5CEFC0A1}" type="pres">
      <dgm:prSet presAssocID="{4C0CE8E4-2739-4039-B6D1-816F056582FF}" presName="childText" presStyleLbl="conFgAcc1" presStyleIdx="0" presStyleCnt="3">
        <dgm:presLayoutVars>
          <dgm:bulletEnabled val="1"/>
        </dgm:presLayoutVars>
      </dgm:prSet>
      <dgm:spPr/>
    </dgm:pt>
    <dgm:pt modelId="{0DDCCC89-935D-4B67-8133-935E88CE4EE0}" type="pres">
      <dgm:prSet presAssocID="{F235ABDA-34C4-4B6F-92EA-1E4ADE566184}" presName="spaceBetweenRectangles" presStyleCnt="0"/>
      <dgm:spPr/>
    </dgm:pt>
    <dgm:pt modelId="{75249BE9-4070-45FB-BCA0-2FFD3C568ABB}" type="pres">
      <dgm:prSet presAssocID="{148CC774-A529-42D9-AED8-F04B7F3A42D4}" presName="parentLin" presStyleCnt="0"/>
      <dgm:spPr/>
    </dgm:pt>
    <dgm:pt modelId="{CB52B4C6-2A4F-45A6-BB9A-7FFE204003FE}" type="pres">
      <dgm:prSet presAssocID="{148CC774-A529-42D9-AED8-F04B7F3A42D4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7DB855F-F5C3-410C-9E99-73AAEBD90E98}" type="pres">
      <dgm:prSet presAssocID="{148CC774-A529-42D9-AED8-F04B7F3A42D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E68C5F-65C4-4AB2-9BC3-6C2261FC8FC7}" type="pres">
      <dgm:prSet presAssocID="{148CC774-A529-42D9-AED8-F04B7F3A42D4}" presName="negativeSpace" presStyleCnt="0"/>
      <dgm:spPr/>
    </dgm:pt>
    <dgm:pt modelId="{6A1290D6-65C3-4083-8188-819FE40747F7}" type="pres">
      <dgm:prSet presAssocID="{148CC774-A529-42D9-AED8-F04B7F3A42D4}" presName="childText" presStyleLbl="conFgAcc1" presStyleIdx="1" presStyleCnt="3">
        <dgm:presLayoutVars>
          <dgm:bulletEnabled val="1"/>
        </dgm:presLayoutVars>
      </dgm:prSet>
      <dgm:spPr/>
    </dgm:pt>
    <dgm:pt modelId="{F231C0FE-69B7-41C7-95C4-1F5DB3F4D63D}" type="pres">
      <dgm:prSet presAssocID="{3FD6780D-F789-4196-8CAE-8A4A16900DA6}" presName="spaceBetweenRectangles" presStyleCnt="0"/>
      <dgm:spPr/>
    </dgm:pt>
    <dgm:pt modelId="{17DA085E-987F-4B79-A81D-4074B4EF208D}" type="pres">
      <dgm:prSet presAssocID="{F3A5140C-5233-45E1-A874-462791DE329C}" presName="parentLin" presStyleCnt="0"/>
      <dgm:spPr/>
    </dgm:pt>
    <dgm:pt modelId="{0626A5EF-0893-4396-A1B2-C4083322815C}" type="pres">
      <dgm:prSet presAssocID="{F3A5140C-5233-45E1-A874-462791DE329C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EE4E9CCF-4D47-4664-BC1F-1DAEEC06C075}" type="pres">
      <dgm:prSet presAssocID="{F3A5140C-5233-45E1-A874-462791DE329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FB4799-6A6A-4B17-9F78-B3498D6F5EB6}" type="pres">
      <dgm:prSet presAssocID="{F3A5140C-5233-45E1-A874-462791DE329C}" presName="negativeSpace" presStyleCnt="0"/>
      <dgm:spPr/>
    </dgm:pt>
    <dgm:pt modelId="{04F19C8C-303D-4A3F-AF70-6E55433C24E8}" type="pres">
      <dgm:prSet presAssocID="{F3A5140C-5233-45E1-A874-462791DE329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3F47FA2-F243-4025-88CD-F38F1234A226}" type="presOf" srcId="{1D232101-C0A4-4ACC-945E-FC19505DE4F7}" destId="{478C78A8-9E7F-4BA0-888A-B27FFEFD9713}" srcOrd="0" destOrd="0" presId="urn:microsoft.com/office/officeart/2005/8/layout/list1"/>
    <dgm:cxn modelId="{6D8FC70F-325C-4ED9-97B3-26DE5C37BBA7}" type="presOf" srcId="{4C0CE8E4-2739-4039-B6D1-816F056582FF}" destId="{90E79BC4-8314-4566-A3D4-6E9CE93DCC14}" srcOrd="1" destOrd="0" presId="urn:microsoft.com/office/officeart/2005/8/layout/list1"/>
    <dgm:cxn modelId="{921BFB6F-CA65-4124-877B-5107B67B2FF0}" type="presOf" srcId="{F3A5140C-5233-45E1-A874-462791DE329C}" destId="{EE4E9CCF-4D47-4664-BC1F-1DAEEC06C075}" srcOrd="1" destOrd="0" presId="urn:microsoft.com/office/officeart/2005/8/layout/list1"/>
    <dgm:cxn modelId="{B54E8B36-ABA4-465B-B775-48B6F3FBE7D2}" type="presOf" srcId="{4C0CE8E4-2739-4039-B6D1-816F056582FF}" destId="{8ECB7306-2B81-4FB2-9156-B63AA3D44DF1}" srcOrd="0" destOrd="0" presId="urn:microsoft.com/office/officeart/2005/8/layout/list1"/>
    <dgm:cxn modelId="{B5AE8B3D-861B-4B97-9EEB-E81BC09F5E3D}" srcId="{1D232101-C0A4-4ACC-945E-FC19505DE4F7}" destId="{4C0CE8E4-2739-4039-B6D1-816F056582FF}" srcOrd="0" destOrd="0" parTransId="{5C219CD4-A4B2-4985-9A4E-57C757023451}" sibTransId="{F235ABDA-34C4-4B6F-92EA-1E4ADE566184}"/>
    <dgm:cxn modelId="{60079A27-E0E8-487A-9B99-680F2CAE7F11}" srcId="{1D232101-C0A4-4ACC-945E-FC19505DE4F7}" destId="{F3A5140C-5233-45E1-A874-462791DE329C}" srcOrd="2" destOrd="0" parTransId="{6A03E7C1-FE7E-49AE-9ACC-089CCE4EAA5E}" sibTransId="{C8CF475B-6B35-4F4B-8544-6888F8010508}"/>
    <dgm:cxn modelId="{EE50494F-B717-49CC-9CB4-169F53EB2AA1}" type="presOf" srcId="{F3A5140C-5233-45E1-A874-462791DE329C}" destId="{0626A5EF-0893-4396-A1B2-C4083322815C}" srcOrd="0" destOrd="0" presId="urn:microsoft.com/office/officeart/2005/8/layout/list1"/>
    <dgm:cxn modelId="{C05DD091-5482-4201-BD2F-9DD8A1CA20BE}" srcId="{1D232101-C0A4-4ACC-945E-FC19505DE4F7}" destId="{148CC774-A529-42D9-AED8-F04B7F3A42D4}" srcOrd="1" destOrd="0" parTransId="{DD133D71-CF1D-471A-B30D-9992178E11F4}" sibTransId="{3FD6780D-F789-4196-8CAE-8A4A16900DA6}"/>
    <dgm:cxn modelId="{C27EA77F-08C2-49B8-9AAF-EFC2A05AC850}" type="presOf" srcId="{148CC774-A529-42D9-AED8-F04B7F3A42D4}" destId="{CB52B4C6-2A4F-45A6-BB9A-7FFE204003FE}" srcOrd="0" destOrd="0" presId="urn:microsoft.com/office/officeart/2005/8/layout/list1"/>
    <dgm:cxn modelId="{E7A31EB3-2247-4FC9-9177-5721FB02816F}" type="presOf" srcId="{148CC774-A529-42D9-AED8-F04B7F3A42D4}" destId="{F7DB855F-F5C3-410C-9E99-73AAEBD90E98}" srcOrd="1" destOrd="0" presId="urn:microsoft.com/office/officeart/2005/8/layout/list1"/>
    <dgm:cxn modelId="{5E053DA9-B413-4DCA-9C27-6159F82F7700}" type="presParOf" srcId="{478C78A8-9E7F-4BA0-888A-B27FFEFD9713}" destId="{472168C5-D2AB-4955-9245-44088B7029F6}" srcOrd="0" destOrd="0" presId="urn:microsoft.com/office/officeart/2005/8/layout/list1"/>
    <dgm:cxn modelId="{3E1E31E9-A9E0-41DB-A46B-6F02BC1E736E}" type="presParOf" srcId="{472168C5-D2AB-4955-9245-44088B7029F6}" destId="{8ECB7306-2B81-4FB2-9156-B63AA3D44DF1}" srcOrd="0" destOrd="0" presId="urn:microsoft.com/office/officeart/2005/8/layout/list1"/>
    <dgm:cxn modelId="{C81E8149-B5C6-4C5D-9031-69AA3A851E7F}" type="presParOf" srcId="{472168C5-D2AB-4955-9245-44088B7029F6}" destId="{90E79BC4-8314-4566-A3D4-6E9CE93DCC14}" srcOrd="1" destOrd="0" presId="urn:microsoft.com/office/officeart/2005/8/layout/list1"/>
    <dgm:cxn modelId="{48EE5C5C-0AAC-47AC-BAED-A53C3BA4D3A8}" type="presParOf" srcId="{478C78A8-9E7F-4BA0-888A-B27FFEFD9713}" destId="{3A9DBAF1-5478-403F-946B-0C8BACBA0B96}" srcOrd="1" destOrd="0" presId="urn:microsoft.com/office/officeart/2005/8/layout/list1"/>
    <dgm:cxn modelId="{CACD9D72-43AD-444A-B805-7E38954AF9C7}" type="presParOf" srcId="{478C78A8-9E7F-4BA0-888A-B27FFEFD9713}" destId="{D76C4AF2-6027-4941-B9FE-91AC5CEFC0A1}" srcOrd="2" destOrd="0" presId="urn:microsoft.com/office/officeart/2005/8/layout/list1"/>
    <dgm:cxn modelId="{EF458666-ED12-44C0-AC05-460BF9F21AA0}" type="presParOf" srcId="{478C78A8-9E7F-4BA0-888A-B27FFEFD9713}" destId="{0DDCCC89-935D-4B67-8133-935E88CE4EE0}" srcOrd="3" destOrd="0" presId="urn:microsoft.com/office/officeart/2005/8/layout/list1"/>
    <dgm:cxn modelId="{13BD701B-64B1-41C6-B2A5-A8227605F628}" type="presParOf" srcId="{478C78A8-9E7F-4BA0-888A-B27FFEFD9713}" destId="{75249BE9-4070-45FB-BCA0-2FFD3C568ABB}" srcOrd="4" destOrd="0" presId="urn:microsoft.com/office/officeart/2005/8/layout/list1"/>
    <dgm:cxn modelId="{7661F176-1E9A-4C4D-B568-F8058DC79846}" type="presParOf" srcId="{75249BE9-4070-45FB-BCA0-2FFD3C568ABB}" destId="{CB52B4C6-2A4F-45A6-BB9A-7FFE204003FE}" srcOrd="0" destOrd="0" presId="urn:microsoft.com/office/officeart/2005/8/layout/list1"/>
    <dgm:cxn modelId="{059AFFCF-2C54-40BA-800F-17FD60A4E945}" type="presParOf" srcId="{75249BE9-4070-45FB-BCA0-2FFD3C568ABB}" destId="{F7DB855F-F5C3-410C-9E99-73AAEBD90E98}" srcOrd="1" destOrd="0" presId="urn:microsoft.com/office/officeart/2005/8/layout/list1"/>
    <dgm:cxn modelId="{401FFD4A-9814-45CC-BDB4-9F30A433078B}" type="presParOf" srcId="{478C78A8-9E7F-4BA0-888A-B27FFEFD9713}" destId="{1EE68C5F-65C4-4AB2-9BC3-6C2261FC8FC7}" srcOrd="5" destOrd="0" presId="urn:microsoft.com/office/officeart/2005/8/layout/list1"/>
    <dgm:cxn modelId="{329354F1-AD3C-4F84-84F0-C683802333F5}" type="presParOf" srcId="{478C78A8-9E7F-4BA0-888A-B27FFEFD9713}" destId="{6A1290D6-65C3-4083-8188-819FE40747F7}" srcOrd="6" destOrd="0" presId="urn:microsoft.com/office/officeart/2005/8/layout/list1"/>
    <dgm:cxn modelId="{06B0CAA4-51ED-4D0B-B7DE-8C661BF45458}" type="presParOf" srcId="{478C78A8-9E7F-4BA0-888A-B27FFEFD9713}" destId="{F231C0FE-69B7-41C7-95C4-1F5DB3F4D63D}" srcOrd="7" destOrd="0" presId="urn:microsoft.com/office/officeart/2005/8/layout/list1"/>
    <dgm:cxn modelId="{AA98F130-E906-4EE4-9DD5-6373D4007F6B}" type="presParOf" srcId="{478C78A8-9E7F-4BA0-888A-B27FFEFD9713}" destId="{17DA085E-987F-4B79-A81D-4074B4EF208D}" srcOrd="8" destOrd="0" presId="urn:microsoft.com/office/officeart/2005/8/layout/list1"/>
    <dgm:cxn modelId="{3E9E5E10-E311-425F-AE6B-B805E4BABC83}" type="presParOf" srcId="{17DA085E-987F-4B79-A81D-4074B4EF208D}" destId="{0626A5EF-0893-4396-A1B2-C4083322815C}" srcOrd="0" destOrd="0" presId="urn:microsoft.com/office/officeart/2005/8/layout/list1"/>
    <dgm:cxn modelId="{34114C2A-C93E-4B18-A4ED-E0DCCCBC4D23}" type="presParOf" srcId="{17DA085E-987F-4B79-A81D-4074B4EF208D}" destId="{EE4E9CCF-4D47-4664-BC1F-1DAEEC06C075}" srcOrd="1" destOrd="0" presId="urn:microsoft.com/office/officeart/2005/8/layout/list1"/>
    <dgm:cxn modelId="{71CFB0FB-C571-4D19-9698-4F66CEB141A6}" type="presParOf" srcId="{478C78A8-9E7F-4BA0-888A-B27FFEFD9713}" destId="{2FFB4799-6A6A-4B17-9F78-B3498D6F5EB6}" srcOrd="9" destOrd="0" presId="urn:microsoft.com/office/officeart/2005/8/layout/list1"/>
    <dgm:cxn modelId="{C4AD4353-69A6-4729-810C-27E64DABF953}" type="presParOf" srcId="{478C78A8-9E7F-4BA0-888A-B27FFEFD9713}" destId="{04F19C8C-303D-4A3F-AF70-6E55433C24E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71448A-51BD-450D-A6FC-6B5A670D105C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1876EF-EEFC-4593-AD7A-42C6D44E8341}">
      <dgm:prSet phldrT="[Текст]" custT="1"/>
      <dgm:spPr/>
      <dgm:t>
        <a:bodyPr/>
        <a:lstStyle/>
        <a:p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Задачи:</a:t>
          </a:r>
          <a:endParaRPr lang="ru-RU" sz="3200" b="1" dirty="0">
            <a:latin typeface="Times New Roman" pitchFamily="18" charset="0"/>
            <a:cs typeface="Times New Roman" pitchFamily="18" charset="0"/>
          </a:endParaRPr>
        </a:p>
      </dgm:t>
    </dgm:pt>
    <dgm:pt modelId="{3752528F-068C-49AF-9F83-06CA7F2538DE}" type="parTrans" cxnId="{41231FC6-254A-417E-AF29-46DCC37D12B3}">
      <dgm:prSet/>
      <dgm:spPr/>
      <dgm:t>
        <a:bodyPr/>
        <a:lstStyle/>
        <a:p>
          <a:endParaRPr lang="ru-RU"/>
        </a:p>
      </dgm:t>
    </dgm:pt>
    <dgm:pt modelId="{6AF645F0-EE2F-4576-A723-F5B3CE9693C7}" type="sibTrans" cxnId="{41231FC6-254A-417E-AF29-46DCC37D12B3}">
      <dgm:prSet/>
      <dgm:spPr/>
      <dgm:t>
        <a:bodyPr/>
        <a:lstStyle/>
        <a:p>
          <a:endParaRPr lang="ru-RU"/>
        </a:p>
      </dgm:t>
    </dgm:pt>
    <dgm:pt modelId="{2D1720BF-91A6-4D4C-B1DC-C0BD1ECFD3A1}">
      <dgm:prSet phldrT="[Текст]" custT="1"/>
      <dgm:spPr/>
      <dgm:t>
        <a:bodyPr/>
        <a:lstStyle/>
        <a:p>
          <a:pPr algn="l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- усиление роли медсестры в современной системе здравоохрания</a:t>
          </a:r>
        </a:p>
        <a:p>
          <a:pPr algn="ctr"/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5EBA4D5-54F5-47A2-96A6-211D2F1B9AA9}" type="parTrans" cxnId="{35E775BC-3221-4468-99C8-9FB4AF6FE3D8}">
      <dgm:prSet/>
      <dgm:spPr/>
      <dgm:t>
        <a:bodyPr/>
        <a:lstStyle/>
        <a:p>
          <a:endParaRPr lang="ru-RU"/>
        </a:p>
      </dgm:t>
    </dgm:pt>
    <dgm:pt modelId="{9808B63D-42F9-4533-8C31-B67CE4A51EAF}" type="sibTrans" cxnId="{35E775BC-3221-4468-99C8-9FB4AF6FE3D8}">
      <dgm:prSet/>
      <dgm:spPr/>
      <dgm:t>
        <a:bodyPr/>
        <a:lstStyle/>
        <a:p>
          <a:endParaRPr lang="ru-RU"/>
        </a:p>
      </dgm:t>
    </dgm:pt>
    <dgm:pt modelId="{6391E4B8-6FE0-42C0-99A0-32FBE2AECAC6}">
      <dgm:prSet phldrT="[Текст]" custT="1"/>
      <dgm:spPr/>
      <dgm:t>
        <a:bodyPr/>
        <a:lstStyle/>
        <a:p>
          <a:pPr algn="l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 о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тказ от старой модели сестринской службы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967594E-F0D4-47F4-8AA1-70E6B17E5D49}" type="parTrans" cxnId="{2406D1CC-A231-4CB3-9128-CD4EB4FCD096}">
      <dgm:prSet/>
      <dgm:spPr/>
      <dgm:t>
        <a:bodyPr/>
        <a:lstStyle/>
        <a:p>
          <a:endParaRPr lang="ru-RU"/>
        </a:p>
      </dgm:t>
    </dgm:pt>
    <dgm:pt modelId="{BF91EED4-9710-4107-9D6B-80FEB955AE78}" type="sibTrans" cxnId="{2406D1CC-A231-4CB3-9128-CD4EB4FCD096}">
      <dgm:prSet/>
      <dgm:spPr/>
      <dgm:t>
        <a:bodyPr/>
        <a:lstStyle/>
        <a:p>
          <a:endParaRPr lang="ru-RU"/>
        </a:p>
      </dgm:t>
    </dgm:pt>
    <dgm:pt modelId="{C283C8C9-426C-4829-BA73-8448C6DA5E5C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Цели: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A505B1A9-4882-42F4-B097-A0EC644EEF18}" type="parTrans" cxnId="{AF7764AC-C524-40CC-807D-F77755037399}">
      <dgm:prSet/>
      <dgm:spPr/>
      <dgm:t>
        <a:bodyPr/>
        <a:lstStyle/>
        <a:p>
          <a:endParaRPr lang="ru-RU"/>
        </a:p>
      </dgm:t>
    </dgm:pt>
    <dgm:pt modelId="{1A0F0BF4-9BBC-4323-A7E7-B29D993E9550}" type="sibTrans" cxnId="{AF7764AC-C524-40CC-807D-F77755037399}">
      <dgm:prSet/>
      <dgm:spPr/>
      <dgm:t>
        <a:bodyPr/>
        <a:lstStyle/>
        <a:p>
          <a:endParaRPr lang="ru-RU"/>
        </a:p>
      </dgm:t>
    </dgm:pt>
    <dgm:pt modelId="{45B17851-18D0-4C46-8222-3989D7CCBB97}">
      <dgm:prSet phldrT="[Текст]" custT="1"/>
      <dgm:spPr/>
      <dgm:t>
        <a:bodyPr/>
        <a:lstStyle/>
        <a:p>
          <a:pPr algn="l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внедрение новых современных сестринских доказательных практик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192CC72E-5089-40A6-B37A-4F419C6B7CAC}" type="parTrans" cxnId="{A7353849-9238-495D-B970-A48C26BF396B}">
      <dgm:prSet/>
      <dgm:spPr/>
      <dgm:t>
        <a:bodyPr/>
        <a:lstStyle/>
        <a:p>
          <a:endParaRPr lang="ru-RU"/>
        </a:p>
      </dgm:t>
    </dgm:pt>
    <dgm:pt modelId="{21E74C97-C7C3-46E3-ADAE-9F085A3DED86}" type="sibTrans" cxnId="{A7353849-9238-495D-B970-A48C26BF396B}">
      <dgm:prSet/>
      <dgm:spPr/>
      <dgm:t>
        <a:bodyPr/>
        <a:lstStyle/>
        <a:p>
          <a:endParaRPr lang="ru-RU"/>
        </a:p>
      </dgm:t>
    </dgm:pt>
    <dgm:pt modelId="{3F540F3E-71C8-446D-8C8C-B444A75A7F3A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Ожидаемый результат: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0407255D-9019-49F5-A7DA-910EDAF5A4EB}" type="parTrans" cxnId="{8C0E5F73-CE6B-45D8-B5CB-CA6735F0AFB3}">
      <dgm:prSet/>
      <dgm:spPr/>
      <dgm:t>
        <a:bodyPr/>
        <a:lstStyle/>
        <a:p>
          <a:endParaRPr lang="ru-RU"/>
        </a:p>
      </dgm:t>
    </dgm:pt>
    <dgm:pt modelId="{9A14724D-10B0-4BB0-88E4-6DD0C94F2204}" type="sibTrans" cxnId="{8C0E5F73-CE6B-45D8-B5CB-CA6735F0AFB3}">
      <dgm:prSet/>
      <dgm:spPr/>
      <dgm:t>
        <a:bodyPr/>
        <a:lstStyle/>
        <a:p>
          <a:endParaRPr lang="ru-RU"/>
        </a:p>
      </dgm:t>
    </dgm:pt>
    <dgm:pt modelId="{EBE10712-C2E1-4AAF-BB24-17EFF3409323}">
      <dgm:prSet phldrT="[Текст]" custT="1"/>
      <dgm:spPr/>
      <dgm:t>
        <a:bodyPr/>
        <a:lstStyle/>
        <a:p>
          <a:pPr algn="l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- приведение системы сестринского дела  в Казахстане к международному уровню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93FD700A-6E48-4241-A820-D2A6350ECE3F}" type="parTrans" cxnId="{CCF47171-DB76-4B4E-976D-682297C024F3}">
      <dgm:prSet/>
      <dgm:spPr/>
      <dgm:t>
        <a:bodyPr/>
        <a:lstStyle/>
        <a:p>
          <a:endParaRPr lang="ru-RU"/>
        </a:p>
      </dgm:t>
    </dgm:pt>
    <dgm:pt modelId="{4650B52D-581C-4ED7-9239-852A2A7F91AC}" type="sibTrans" cxnId="{CCF47171-DB76-4B4E-976D-682297C024F3}">
      <dgm:prSet/>
      <dgm:spPr/>
      <dgm:t>
        <a:bodyPr/>
        <a:lstStyle/>
        <a:p>
          <a:endParaRPr lang="ru-RU"/>
        </a:p>
      </dgm:t>
    </dgm:pt>
    <dgm:pt modelId="{725CE944-5996-48C2-A07F-9CAA86FE6256}">
      <dgm:prSet phldrT="[Текст]" custT="1"/>
      <dgm:spPr/>
      <dgm:t>
        <a:bodyPr/>
        <a:lstStyle/>
        <a:p>
          <a:pPr algn="l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-внедрение</a:t>
          </a:r>
          <a:r>
            <a:rPr lang="ru-RU" sz="1600" b="1" baseline="0" dirty="0" smtClean="0">
              <a:latin typeface="Times New Roman" pitchFamily="18" charset="0"/>
              <a:cs typeface="Times New Roman" pitchFamily="18" charset="0"/>
            </a:rPr>
            <a:t> прикладной сестринской науки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ADA77E26-4E23-4720-BD6A-E8806C878504}" type="sibTrans" cxnId="{30564A27-2F03-45D7-B53E-4F788DA2E21B}">
      <dgm:prSet/>
      <dgm:spPr/>
      <dgm:t>
        <a:bodyPr/>
        <a:lstStyle/>
        <a:p>
          <a:endParaRPr lang="ru-RU"/>
        </a:p>
      </dgm:t>
    </dgm:pt>
    <dgm:pt modelId="{8ABE9F04-293F-4F76-B31F-25185DF7A362}" type="parTrans" cxnId="{30564A27-2F03-45D7-B53E-4F788DA2E21B}">
      <dgm:prSet/>
      <dgm:spPr/>
      <dgm:t>
        <a:bodyPr/>
        <a:lstStyle/>
        <a:p>
          <a:endParaRPr lang="ru-RU"/>
        </a:p>
      </dgm:t>
    </dgm:pt>
    <dgm:pt modelId="{75D7880E-D8E6-483E-91A8-457E8225893F}">
      <dgm:prSet phldrT="[Текст]" custT="1"/>
      <dgm:spPr/>
      <dgm:t>
        <a:bodyPr/>
        <a:lstStyle/>
        <a:p>
          <a:pPr algn="l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-введение должностей с разным уровнем образования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0C760090-0398-4DC4-8C96-75D13A54E1BF}" type="sibTrans" cxnId="{7FFD08A4-E735-4E80-B314-02935D055677}">
      <dgm:prSet/>
      <dgm:spPr/>
      <dgm:t>
        <a:bodyPr/>
        <a:lstStyle/>
        <a:p>
          <a:endParaRPr lang="ru-RU"/>
        </a:p>
      </dgm:t>
    </dgm:pt>
    <dgm:pt modelId="{E847F462-27C2-4957-A992-15D105623255}" type="parTrans" cxnId="{7FFD08A4-E735-4E80-B314-02935D055677}">
      <dgm:prSet/>
      <dgm:spPr/>
      <dgm:t>
        <a:bodyPr/>
        <a:lstStyle/>
        <a:p>
          <a:endParaRPr lang="ru-RU"/>
        </a:p>
      </dgm:t>
    </dgm:pt>
    <dgm:pt modelId="{CC86BCA3-8DA8-4A13-87E8-3400F112DBCF}" type="pres">
      <dgm:prSet presAssocID="{DB71448A-51BD-450D-A6FC-6B5A670D105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5D21EE-679E-457C-9663-A11555E0E485}" type="pres">
      <dgm:prSet presAssocID="{7F1876EF-EEFC-4593-AD7A-42C6D44E8341}" presName="compNode" presStyleCnt="0"/>
      <dgm:spPr/>
    </dgm:pt>
    <dgm:pt modelId="{0DDE8798-CD0B-4C45-9C9C-FBB52EC0FCCC}" type="pres">
      <dgm:prSet presAssocID="{7F1876EF-EEFC-4593-AD7A-42C6D44E8341}" presName="aNode" presStyleLbl="bgShp" presStyleIdx="0" presStyleCnt="3"/>
      <dgm:spPr/>
      <dgm:t>
        <a:bodyPr/>
        <a:lstStyle/>
        <a:p>
          <a:endParaRPr lang="ru-RU"/>
        </a:p>
      </dgm:t>
    </dgm:pt>
    <dgm:pt modelId="{4832CEE2-2F8D-428D-B3EA-064E97E63352}" type="pres">
      <dgm:prSet presAssocID="{7F1876EF-EEFC-4593-AD7A-42C6D44E8341}" presName="textNode" presStyleLbl="bgShp" presStyleIdx="0" presStyleCnt="3"/>
      <dgm:spPr/>
      <dgm:t>
        <a:bodyPr/>
        <a:lstStyle/>
        <a:p>
          <a:endParaRPr lang="ru-RU"/>
        </a:p>
      </dgm:t>
    </dgm:pt>
    <dgm:pt modelId="{70DB9D3F-B213-4AC2-A9E9-4196501E1C7E}" type="pres">
      <dgm:prSet presAssocID="{7F1876EF-EEFC-4593-AD7A-42C6D44E8341}" presName="compChildNode" presStyleCnt="0"/>
      <dgm:spPr/>
    </dgm:pt>
    <dgm:pt modelId="{8B2E04C0-76C5-4B63-9430-31E56E5F8DA4}" type="pres">
      <dgm:prSet presAssocID="{7F1876EF-EEFC-4593-AD7A-42C6D44E8341}" presName="theInnerList" presStyleCnt="0"/>
      <dgm:spPr/>
    </dgm:pt>
    <dgm:pt modelId="{ECDBD52E-A805-4DCD-BC92-8A93D9F408D3}" type="pres">
      <dgm:prSet presAssocID="{2D1720BF-91A6-4D4C-B1DC-C0BD1ECFD3A1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2E16A-5AA7-407B-B120-52E48577C847}" type="pres">
      <dgm:prSet presAssocID="{2D1720BF-91A6-4D4C-B1DC-C0BD1ECFD3A1}" presName="aSpace2" presStyleCnt="0"/>
      <dgm:spPr/>
    </dgm:pt>
    <dgm:pt modelId="{9AFD8957-083E-49D8-9B40-F43B9471A3B9}" type="pres">
      <dgm:prSet presAssocID="{6391E4B8-6FE0-42C0-99A0-32FBE2AECAC6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4BDC2E-088D-485A-A3D5-BFBACB5FEA99}" type="pres">
      <dgm:prSet presAssocID="{7F1876EF-EEFC-4593-AD7A-42C6D44E8341}" presName="aSpace" presStyleCnt="0"/>
      <dgm:spPr/>
    </dgm:pt>
    <dgm:pt modelId="{FD60B74A-0834-43D9-916C-85709708529F}" type="pres">
      <dgm:prSet presAssocID="{C283C8C9-426C-4829-BA73-8448C6DA5E5C}" presName="compNode" presStyleCnt="0"/>
      <dgm:spPr/>
    </dgm:pt>
    <dgm:pt modelId="{6B2F7D0C-15BD-4E5B-A869-E3CD64F77C61}" type="pres">
      <dgm:prSet presAssocID="{C283C8C9-426C-4829-BA73-8448C6DA5E5C}" presName="aNode" presStyleLbl="bgShp" presStyleIdx="1" presStyleCnt="3"/>
      <dgm:spPr/>
      <dgm:t>
        <a:bodyPr/>
        <a:lstStyle/>
        <a:p>
          <a:endParaRPr lang="ru-RU"/>
        </a:p>
      </dgm:t>
    </dgm:pt>
    <dgm:pt modelId="{ACF6AD44-3EE1-43EC-8CB2-D5F21FB138D7}" type="pres">
      <dgm:prSet presAssocID="{C283C8C9-426C-4829-BA73-8448C6DA5E5C}" presName="textNode" presStyleLbl="bgShp" presStyleIdx="1" presStyleCnt="3"/>
      <dgm:spPr/>
      <dgm:t>
        <a:bodyPr/>
        <a:lstStyle/>
        <a:p>
          <a:endParaRPr lang="ru-RU"/>
        </a:p>
      </dgm:t>
    </dgm:pt>
    <dgm:pt modelId="{E0F6BDCD-D357-4F25-A241-076E25A62F88}" type="pres">
      <dgm:prSet presAssocID="{C283C8C9-426C-4829-BA73-8448C6DA5E5C}" presName="compChildNode" presStyleCnt="0"/>
      <dgm:spPr/>
    </dgm:pt>
    <dgm:pt modelId="{D5DEAB36-B364-4C76-8E39-6940EC58D511}" type="pres">
      <dgm:prSet presAssocID="{C283C8C9-426C-4829-BA73-8448C6DA5E5C}" presName="theInnerList" presStyleCnt="0"/>
      <dgm:spPr/>
    </dgm:pt>
    <dgm:pt modelId="{876C9E4F-8CAC-490E-877A-C4EC043F19D0}" type="pres">
      <dgm:prSet presAssocID="{45B17851-18D0-4C46-8222-3989D7CCBB97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52FAB3-376C-4C8C-9FE1-9B25FE70D261}" type="pres">
      <dgm:prSet presAssocID="{45B17851-18D0-4C46-8222-3989D7CCBB97}" presName="aSpace2" presStyleCnt="0"/>
      <dgm:spPr/>
    </dgm:pt>
    <dgm:pt modelId="{B61BD775-AB3C-4253-A100-F5369AF0F1B7}" type="pres">
      <dgm:prSet presAssocID="{75D7880E-D8E6-483E-91A8-457E8225893F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839425-2BA4-4173-BB17-9357A7D3452F}" type="pres">
      <dgm:prSet presAssocID="{C283C8C9-426C-4829-BA73-8448C6DA5E5C}" presName="aSpace" presStyleCnt="0"/>
      <dgm:spPr/>
    </dgm:pt>
    <dgm:pt modelId="{52010BB2-502A-4004-AE9B-5B071A04667B}" type="pres">
      <dgm:prSet presAssocID="{3F540F3E-71C8-446D-8C8C-B444A75A7F3A}" presName="compNode" presStyleCnt="0"/>
      <dgm:spPr/>
    </dgm:pt>
    <dgm:pt modelId="{F64160D4-61D5-4E61-BF91-23EE7312F205}" type="pres">
      <dgm:prSet presAssocID="{3F540F3E-71C8-446D-8C8C-B444A75A7F3A}" presName="aNode" presStyleLbl="bgShp" presStyleIdx="2" presStyleCnt="3"/>
      <dgm:spPr/>
      <dgm:t>
        <a:bodyPr/>
        <a:lstStyle/>
        <a:p>
          <a:endParaRPr lang="ru-RU"/>
        </a:p>
      </dgm:t>
    </dgm:pt>
    <dgm:pt modelId="{A42425FB-7A59-4A69-B4BE-F5C72EA160E1}" type="pres">
      <dgm:prSet presAssocID="{3F540F3E-71C8-446D-8C8C-B444A75A7F3A}" presName="textNode" presStyleLbl="bgShp" presStyleIdx="2" presStyleCnt="3"/>
      <dgm:spPr/>
      <dgm:t>
        <a:bodyPr/>
        <a:lstStyle/>
        <a:p>
          <a:endParaRPr lang="ru-RU"/>
        </a:p>
      </dgm:t>
    </dgm:pt>
    <dgm:pt modelId="{D68A2F74-F042-493F-9DEB-5A0F030D0381}" type="pres">
      <dgm:prSet presAssocID="{3F540F3E-71C8-446D-8C8C-B444A75A7F3A}" presName="compChildNode" presStyleCnt="0"/>
      <dgm:spPr/>
    </dgm:pt>
    <dgm:pt modelId="{5E9B6E3A-AB3E-4E48-A0AB-9295C3444ED5}" type="pres">
      <dgm:prSet presAssocID="{3F540F3E-71C8-446D-8C8C-B444A75A7F3A}" presName="theInnerList" presStyleCnt="0"/>
      <dgm:spPr/>
    </dgm:pt>
    <dgm:pt modelId="{E059A3A6-89CC-4E81-8A21-749591A9ADF7}" type="pres">
      <dgm:prSet presAssocID="{EBE10712-C2E1-4AAF-BB24-17EFF3409323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8C16AC-8DC9-437A-BCC3-485F1CCFBFFF}" type="pres">
      <dgm:prSet presAssocID="{EBE10712-C2E1-4AAF-BB24-17EFF3409323}" presName="aSpace2" presStyleCnt="0"/>
      <dgm:spPr/>
    </dgm:pt>
    <dgm:pt modelId="{33A9B457-F034-415A-8783-F0E382C4A55E}" type="pres">
      <dgm:prSet presAssocID="{725CE944-5996-48C2-A07F-9CAA86FE6256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BEF2E2-7E2F-4063-8205-E2B947F819FB}" type="presOf" srcId="{3F540F3E-71C8-446D-8C8C-B444A75A7F3A}" destId="{F64160D4-61D5-4E61-BF91-23EE7312F205}" srcOrd="0" destOrd="0" presId="urn:microsoft.com/office/officeart/2005/8/layout/lProcess2"/>
    <dgm:cxn modelId="{8C0E5F73-CE6B-45D8-B5CB-CA6735F0AFB3}" srcId="{DB71448A-51BD-450D-A6FC-6B5A670D105C}" destId="{3F540F3E-71C8-446D-8C8C-B444A75A7F3A}" srcOrd="2" destOrd="0" parTransId="{0407255D-9019-49F5-A7DA-910EDAF5A4EB}" sibTransId="{9A14724D-10B0-4BB0-88E4-6DD0C94F2204}"/>
    <dgm:cxn modelId="{2406D1CC-A231-4CB3-9128-CD4EB4FCD096}" srcId="{7F1876EF-EEFC-4593-AD7A-42C6D44E8341}" destId="{6391E4B8-6FE0-42C0-99A0-32FBE2AECAC6}" srcOrd="1" destOrd="0" parTransId="{0967594E-F0D4-47F4-8AA1-70E6B17E5D49}" sibTransId="{BF91EED4-9710-4107-9D6B-80FEB955AE78}"/>
    <dgm:cxn modelId="{41231FC6-254A-417E-AF29-46DCC37D12B3}" srcId="{DB71448A-51BD-450D-A6FC-6B5A670D105C}" destId="{7F1876EF-EEFC-4593-AD7A-42C6D44E8341}" srcOrd="0" destOrd="0" parTransId="{3752528F-068C-49AF-9F83-06CA7F2538DE}" sibTransId="{6AF645F0-EE2F-4576-A723-F5B3CE9693C7}"/>
    <dgm:cxn modelId="{201D404C-F657-4C4C-8220-332C86AD7741}" type="presOf" srcId="{6391E4B8-6FE0-42C0-99A0-32FBE2AECAC6}" destId="{9AFD8957-083E-49D8-9B40-F43B9471A3B9}" srcOrd="0" destOrd="0" presId="urn:microsoft.com/office/officeart/2005/8/layout/lProcess2"/>
    <dgm:cxn modelId="{30564A27-2F03-45D7-B53E-4F788DA2E21B}" srcId="{3F540F3E-71C8-446D-8C8C-B444A75A7F3A}" destId="{725CE944-5996-48C2-A07F-9CAA86FE6256}" srcOrd="1" destOrd="0" parTransId="{8ABE9F04-293F-4F76-B31F-25185DF7A362}" sibTransId="{ADA77E26-4E23-4720-BD6A-E8806C878504}"/>
    <dgm:cxn modelId="{A74FD027-CE99-49E5-9A34-622259696C70}" type="presOf" srcId="{2D1720BF-91A6-4D4C-B1DC-C0BD1ECFD3A1}" destId="{ECDBD52E-A805-4DCD-BC92-8A93D9F408D3}" srcOrd="0" destOrd="0" presId="urn:microsoft.com/office/officeart/2005/8/layout/lProcess2"/>
    <dgm:cxn modelId="{F51B7F4F-7DA4-413D-8961-6034F5170EC9}" type="presOf" srcId="{7F1876EF-EEFC-4593-AD7A-42C6D44E8341}" destId="{4832CEE2-2F8D-428D-B3EA-064E97E63352}" srcOrd="1" destOrd="0" presId="urn:microsoft.com/office/officeart/2005/8/layout/lProcess2"/>
    <dgm:cxn modelId="{5A32D88B-5FC1-4127-ABFA-AA94213533CF}" type="presOf" srcId="{EBE10712-C2E1-4AAF-BB24-17EFF3409323}" destId="{E059A3A6-89CC-4E81-8A21-749591A9ADF7}" srcOrd="0" destOrd="0" presId="urn:microsoft.com/office/officeart/2005/8/layout/lProcess2"/>
    <dgm:cxn modelId="{4206977F-8366-48B3-9A9F-32E6FA16DE63}" type="presOf" srcId="{75D7880E-D8E6-483E-91A8-457E8225893F}" destId="{B61BD775-AB3C-4253-A100-F5369AF0F1B7}" srcOrd="0" destOrd="0" presId="urn:microsoft.com/office/officeart/2005/8/layout/lProcess2"/>
    <dgm:cxn modelId="{0372FBE1-6119-49A0-B8C5-49A2C1212989}" type="presOf" srcId="{45B17851-18D0-4C46-8222-3989D7CCBB97}" destId="{876C9E4F-8CAC-490E-877A-C4EC043F19D0}" srcOrd="0" destOrd="0" presId="urn:microsoft.com/office/officeart/2005/8/layout/lProcess2"/>
    <dgm:cxn modelId="{35E775BC-3221-4468-99C8-9FB4AF6FE3D8}" srcId="{7F1876EF-EEFC-4593-AD7A-42C6D44E8341}" destId="{2D1720BF-91A6-4D4C-B1DC-C0BD1ECFD3A1}" srcOrd="0" destOrd="0" parTransId="{35EBA4D5-54F5-47A2-96A6-211D2F1B9AA9}" sibTransId="{9808B63D-42F9-4533-8C31-B67CE4A51EAF}"/>
    <dgm:cxn modelId="{427A38B9-040D-4B55-9CB8-B3AC1CDE89EA}" type="presOf" srcId="{C283C8C9-426C-4829-BA73-8448C6DA5E5C}" destId="{6B2F7D0C-15BD-4E5B-A869-E3CD64F77C61}" srcOrd="0" destOrd="0" presId="urn:microsoft.com/office/officeart/2005/8/layout/lProcess2"/>
    <dgm:cxn modelId="{7FFD08A4-E735-4E80-B314-02935D055677}" srcId="{C283C8C9-426C-4829-BA73-8448C6DA5E5C}" destId="{75D7880E-D8E6-483E-91A8-457E8225893F}" srcOrd="1" destOrd="0" parTransId="{E847F462-27C2-4957-A992-15D105623255}" sibTransId="{0C760090-0398-4DC4-8C96-75D13A54E1BF}"/>
    <dgm:cxn modelId="{A7353849-9238-495D-B970-A48C26BF396B}" srcId="{C283C8C9-426C-4829-BA73-8448C6DA5E5C}" destId="{45B17851-18D0-4C46-8222-3989D7CCBB97}" srcOrd="0" destOrd="0" parTransId="{192CC72E-5089-40A6-B37A-4F419C6B7CAC}" sibTransId="{21E74C97-C7C3-46E3-ADAE-9F085A3DED86}"/>
    <dgm:cxn modelId="{13EFE5B1-919D-4F56-BAB1-D5E2F87F756D}" type="presOf" srcId="{725CE944-5996-48C2-A07F-9CAA86FE6256}" destId="{33A9B457-F034-415A-8783-F0E382C4A55E}" srcOrd="0" destOrd="0" presId="urn:microsoft.com/office/officeart/2005/8/layout/lProcess2"/>
    <dgm:cxn modelId="{4092055E-53CE-4AD4-8E68-B47BBF85080A}" type="presOf" srcId="{C283C8C9-426C-4829-BA73-8448C6DA5E5C}" destId="{ACF6AD44-3EE1-43EC-8CB2-D5F21FB138D7}" srcOrd="1" destOrd="0" presId="urn:microsoft.com/office/officeart/2005/8/layout/lProcess2"/>
    <dgm:cxn modelId="{1A683E34-BBD0-4216-B9FB-9EC9A234A4CE}" type="presOf" srcId="{DB71448A-51BD-450D-A6FC-6B5A670D105C}" destId="{CC86BCA3-8DA8-4A13-87E8-3400F112DBCF}" srcOrd="0" destOrd="0" presId="urn:microsoft.com/office/officeart/2005/8/layout/lProcess2"/>
    <dgm:cxn modelId="{D9745F13-7DD1-4386-BC3B-28873224AA09}" type="presOf" srcId="{7F1876EF-EEFC-4593-AD7A-42C6D44E8341}" destId="{0DDE8798-CD0B-4C45-9C9C-FBB52EC0FCCC}" srcOrd="0" destOrd="0" presId="urn:microsoft.com/office/officeart/2005/8/layout/lProcess2"/>
    <dgm:cxn modelId="{AF7764AC-C524-40CC-807D-F77755037399}" srcId="{DB71448A-51BD-450D-A6FC-6B5A670D105C}" destId="{C283C8C9-426C-4829-BA73-8448C6DA5E5C}" srcOrd="1" destOrd="0" parTransId="{A505B1A9-4882-42F4-B097-A0EC644EEF18}" sibTransId="{1A0F0BF4-9BBC-4323-A7E7-B29D993E9550}"/>
    <dgm:cxn modelId="{CCF47171-DB76-4B4E-976D-682297C024F3}" srcId="{3F540F3E-71C8-446D-8C8C-B444A75A7F3A}" destId="{EBE10712-C2E1-4AAF-BB24-17EFF3409323}" srcOrd="0" destOrd="0" parTransId="{93FD700A-6E48-4241-A820-D2A6350ECE3F}" sibTransId="{4650B52D-581C-4ED7-9239-852A2A7F91AC}"/>
    <dgm:cxn modelId="{DE09B574-1676-492C-8E0C-7D0F5C3DAB89}" type="presOf" srcId="{3F540F3E-71C8-446D-8C8C-B444A75A7F3A}" destId="{A42425FB-7A59-4A69-B4BE-F5C72EA160E1}" srcOrd="1" destOrd="0" presId="urn:microsoft.com/office/officeart/2005/8/layout/lProcess2"/>
    <dgm:cxn modelId="{3C8BB1C7-2425-4A0B-B855-D772905D902A}" type="presParOf" srcId="{CC86BCA3-8DA8-4A13-87E8-3400F112DBCF}" destId="{315D21EE-679E-457C-9663-A11555E0E485}" srcOrd="0" destOrd="0" presId="urn:microsoft.com/office/officeart/2005/8/layout/lProcess2"/>
    <dgm:cxn modelId="{148EF2AF-4966-4449-A6EB-6647F651B886}" type="presParOf" srcId="{315D21EE-679E-457C-9663-A11555E0E485}" destId="{0DDE8798-CD0B-4C45-9C9C-FBB52EC0FCCC}" srcOrd="0" destOrd="0" presId="urn:microsoft.com/office/officeart/2005/8/layout/lProcess2"/>
    <dgm:cxn modelId="{2BC32026-2A4F-4967-8768-E47E12D33D9E}" type="presParOf" srcId="{315D21EE-679E-457C-9663-A11555E0E485}" destId="{4832CEE2-2F8D-428D-B3EA-064E97E63352}" srcOrd="1" destOrd="0" presId="urn:microsoft.com/office/officeart/2005/8/layout/lProcess2"/>
    <dgm:cxn modelId="{3A2C34A1-71E3-4C63-86A2-5A67AD1AE8EA}" type="presParOf" srcId="{315D21EE-679E-457C-9663-A11555E0E485}" destId="{70DB9D3F-B213-4AC2-A9E9-4196501E1C7E}" srcOrd="2" destOrd="0" presId="urn:microsoft.com/office/officeart/2005/8/layout/lProcess2"/>
    <dgm:cxn modelId="{C5C410BB-D531-4A46-B175-0A5F75F981AE}" type="presParOf" srcId="{70DB9D3F-B213-4AC2-A9E9-4196501E1C7E}" destId="{8B2E04C0-76C5-4B63-9430-31E56E5F8DA4}" srcOrd="0" destOrd="0" presId="urn:microsoft.com/office/officeart/2005/8/layout/lProcess2"/>
    <dgm:cxn modelId="{CFDAA09F-2E58-4C75-AF40-1579B6B82A71}" type="presParOf" srcId="{8B2E04C0-76C5-4B63-9430-31E56E5F8DA4}" destId="{ECDBD52E-A805-4DCD-BC92-8A93D9F408D3}" srcOrd="0" destOrd="0" presId="urn:microsoft.com/office/officeart/2005/8/layout/lProcess2"/>
    <dgm:cxn modelId="{09B414E8-FB9A-4D98-A1D2-27A9D9B2383B}" type="presParOf" srcId="{8B2E04C0-76C5-4B63-9430-31E56E5F8DA4}" destId="{D412E16A-5AA7-407B-B120-52E48577C847}" srcOrd="1" destOrd="0" presId="urn:microsoft.com/office/officeart/2005/8/layout/lProcess2"/>
    <dgm:cxn modelId="{FB34DA61-A3E8-4FB6-91A9-0810F8155B12}" type="presParOf" srcId="{8B2E04C0-76C5-4B63-9430-31E56E5F8DA4}" destId="{9AFD8957-083E-49D8-9B40-F43B9471A3B9}" srcOrd="2" destOrd="0" presId="urn:microsoft.com/office/officeart/2005/8/layout/lProcess2"/>
    <dgm:cxn modelId="{CDB36D18-0A22-42BE-94C3-442D80432875}" type="presParOf" srcId="{CC86BCA3-8DA8-4A13-87E8-3400F112DBCF}" destId="{A04BDC2E-088D-485A-A3D5-BFBACB5FEA99}" srcOrd="1" destOrd="0" presId="urn:microsoft.com/office/officeart/2005/8/layout/lProcess2"/>
    <dgm:cxn modelId="{4B42F396-61E4-4848-9747-446DD282A96C}" type="presParOf" srcId="{CC86BCA3-8DA8-4A13-87E8-3400F112DBCF}" destId="{FD60B74A-0834-43D9-916C-85709708529F}" srcOrd="2" destOrd="0" presId="urn:microsoft.com/office/officeart/2005/8/layout/lProcess2"/>
    <dgm:cxn modelId="{22647918-872D-465F-AF15-0BE3EF596319}" type="presParOf" srcId="{FD60B74A-0834-43D9-916C-85709708529F}" destId="{6B2F7D0C-15BD-4E5B-A869-E3CD64F77C61}" srcOrd="0" destOrd="0" presId="urn:microsoft.com/office/officeart/2005/8/layout/lProcess2"/>
    <dgm:cxn modelId="{6229456E-20CB-4107-896F-484128240AE8}" type="presParOf" srcId="{FD60B74A-0834-43D9-916C-85709708529F}" destId="{ACF6AD44-3EE1-43EC-8CB2-D5F21FB138D7}" srcOrd="1" destOrd="0" presId="urn:microsoft.com/office/officeart/2005/8/layout/lProcess2"/>
    <dgm:cxn modelId="{28464A5E-6DD2-4BA5-BEA1-7A8098327C28}" type="presParOf" srcId="{FD60B74A-0834-43D9-916C-85709708529F}" destId="{E0F6BDCD-D357-4F25-A241-076E25A62F88}" srcOrd="2" destOrd="0" presId="urn:microsoft.com/office/officeart/2005/8/layout/lProcess2"/>
    <dgm:cxn modelId="{E0B6A075-A394-4773-A7E1-08528FB090EA}" type="presParOf" srcId="{E0F6BDCD-D357-4F25-A241-076E25A62F88}" destId="{D5DEAB36-B364-4C76-8E39-6940EC58D511}" srcOrd="0" destOrd="0" presId="urn:microsoft.com/office/officeart/2005/8/layout/lProcess2"/>
    <dgm:cxn modelId="{CDC16FFD-D07E-47BC-93EB-003B35FBCB0E}" type="presParOf" srcId="{D5DEAB36-B364-4C76-8E39-6940EC58D511}" destId="{876C9E4F-8CAC-490E-877A-C4EC043F19D0}" srcOrd="0" destOrd="0" presId="urn:microsoft.com/office/officeart/2005/8/layout/lProcess2"/>
    <dgm:cxn modelId="{C105096D-17E1-4445-B11B-9A0311F6D923}" type="presParOf" srcId="{D5DEAB36-B364-4C76-8E39-6940EC58D511}" destId="{DB52FAB3-376C-4C8C-9FE1-9B25FE70D261}" srcOrd="1" destOrd="0" presId="urn:microsoft.com/office/officeart/2005/8/layout/lProcess2"/>
    <dgm:cxn modelId="{42EF8B1C-2D14-4AB7-B5E4-24D310ED3409}" type="presParOf" srcId="{D5DEAB36-B364-4C76-8E39-6940EC58D511}" destId="{B61BD775-AB3C-4253-A100-F5369AF0F1B7}" srcOrd="2" destOrd="0" presId="urn:microsoft.com/office/officeart/2005/8/layout/lProcess2"/>
    <dgm:cxn modelId="{A88A5D82-1B4A-4936-8EF1-F9D132733321}" type="presParOf" srcId="{CC86BCA3-8DA8-4A13-87E8-3400F112DBCF}" destId="{2A839425-2BA4-4173-BB17-9357A7D3452F}" srcOrd="3" destOrd="0" presId="urn:microsoft.com/office/officeart/2005/8/layout/lProcess2"/>
    <dgm:cxn modelId="{A7906DBC-C9E6-4614-98B6-512F730DD6D7}" type="presParOf" srcId="{CC86BCA3-8DA8-4A13-87E8-3400F112DBCF}" destId="{52010BB2-502A-4004-AE9B-5B071A04667B}" srcOrd="4" destOrd="0" presId="urn:microsoft.com/office/officeart/2005/8/layout/lProcess2"/>
    <dgm:cxn modelId="{63AB8D92-DA54-4781-8B2A-973403EF0CC3}" type="presParOf" srcId="{52010BB2-502A-4004-AE9B-5B071A04667B}" destId="{F64160D4-61D5-4E61-BF91-23EE7312F205}" srcOrd="0" destOrd="0" presId="urn:microsoft.com/office/officeart/2005/8/layout/lProcess2"/>
    <dgm:cxn modelId="{B38E0C02-9B4A-4BDF-91A7-4A5EB17828B5}" type="presParOf" srcId="{52010BB2-502A-4004-AE9B-5B071A04667B}" destId="{A42425FB-7A59-4A69-B4BE-F5C72EA160E1}" srcOrd="1" destOrd="0" presId="urn:microsoft.com/office/officeart/2005/8/layout/lProcess2"/>
    <dgm:cxn modelId="{87B311B4-5C8D-4F05-948B-FF61C95F8668}" type="presParOf" srcId="{52010BB2-502A-4004-AE9B-5B071A04667B}" destId="{D68A2F74-F042-493F-9DEB-5A0F030D0381}" srcOrd="2" destOrd="0" presId="urn:microsoft.com/office/officeart/2005/8/layout/lProcess2"/>
    <dgm:cxn modelId="{489E53BA-E622-4F80-A034-3C501DB60977}" type="presParOf" srcId="{D68A2F74-F042-493F-9DEB-5A0F030D0381}" destId="{5E9B6E3A-AB3E-4E48-A0AB-9295C3444ED5}" srcOrd="0" destOrd="0" presId="urn:microsoft.com/office/officeart/2005/8/layout/lProcess2"/>
    <dgm:cxn modelId="{2B5EE6B3-B92B-4CEC-9F1E-166BEFAF6AE5}" type="presParOf" srcId="{5E9B6E3A-AB3E-4E48-A0AB-9295C3444ED5}" destId="{E059A3A6-89CC-4E81-8A21-749591A9ADF7}" srcOrd="0" destOrd="0" presId="urn:microsoft.com/office/officeart/2005/8/layout/lProcess2"/>
    <dgm:cxn modelId="{E82F6010-17EF-48B4-82C8-951B13BD76D7}" type="presParOf" srcId="{5E9B6E3A-AB3E-4E48-A0AB-9295C3444ED5}" destId="{328C16AC-8DC9-437A-BCC3-485F1CCFBFFF}" srcOrd="1" destOrd="0" presId="urn:microsoft.com/office/officeart/2005/8/layout/lProcess2"/>
    <dgm:cxn modelId="{93F5BDD6-DD36-4CC6-8730-9D8D4CF197BA}" type="presParOf" srcId="{5E9B6E3A-AB3E-4E48-A0AB-9295C3444ED5}" destId="{33A9B457-F034-415A-8783-F0E382C4A55E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188ED63-8A7A-48E6-891D-595A72E83350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A69208-535A-4255-9CD7-35DB782A3329}">
      <dgm:prSet phldrT="[Текст]"/>
      <dgm:spPr/>
      <dgm:t>
        <a:bodyPr/>
        <a:lstStyle/>
        <a:p>
          <a:r>
            <a:rPr lang="ru-RU" dirty="0" smtClean="0"/>
            <a:t>Академические бакалавры</a:t>
          </a:r>
          <a:endParaRPr lang="ru-RU" dirty="0"/>
        </a:p>
      </dgm:t>
    </dgm:pt>
    <dgm:pt modelId="{B0670C01-C54A-4003-85F3-F347CB8B959D}" type="parTrans" cxnId="{80072A25-7057-4369-A361-FECF7CE6FABF}">
      <dgm:prSet/>
      <dgm:spPr/>
      <dgm:t>
        <a:bodyPr/>
        <a:lstStyle/>
        <a:p>
          <a:endParaRPr lang="ru-RU"/>
        </a:p>
      </dgm:t>
    </dgm:pt>
    <dgm:pt modelId="{0479E958-FFCF-46DA-B735-27234EAF8CA7}" type="sibTrans" cxnId="{80072A25-7057-4369-A361-FECF7CE6FABF}">
      <dgm:prSet/>
      <dgm:spPr/>
      <dgm:t>
        <a:bodyPr/>
        <a:lstStyle/>
        <a:p>
          <a:endParaRPr lang="ru-RU"/>
        </a:p>
      </dgm:t>
    </dgm:pt>
    <dgm:pt modelId="{95C2F4C2-BBF9-49F8-A754-2F7C0F756298}">
      <dgm:prSet phldrT="[Текст]"/>
      <dgm:spPr/>
      <dgm:t>
        <a:bodyPr/>
        <a:lstStyle/>
        <a:p>
          <a:r>
            <a:rPr lang="ru-RU" smtClean="0"/>
            <a:t>Прикладные бакалавры</a:t>
          </a:r>
          <a:endParaRPr lang="ru-RU" dirty="0"/>
        </a:p>
      </dgm:t>
    </dgm:pt>
    <dgm:pt modelId="{7A08C95E-042A-48F9-A56F-33B5BBF63096}" type="parTrans" cxnId="{0E9BAC1E-B42E-4282-A56E-51E39E7B44E2}">
      <dgm:prSet/>
      <dgm:spPr/>
      <dgm:t>
        <a:bodyPr/>
        <a:lstStyle/>
        <a:p>
          <a:endParaRPr lang="ru-RU"/>
        </a:p>
      </dgm:t>
    </dgm:pt>
    <dgm:pt modelId="{46AE02EC-D586-4351-8A2D-B78FE014DADC}" type="sibTrans" cxnId="{0E9BAC1E-B42E-4282-A56E-51E39E7B44E2}">
      <dgm:prSet/>
      <dgm:spPr/>
      <dgm:t>
        <a:bodyPr/>
        <a:lstStyle/>
        <a:p>
          <a:endParaRPr lang="ru-RU"/>
        </a:p>
      </dgm:t>
    </dgm:pt>
    <dgm:pt modelId="{E37755D0-59C1-43A1-A7EC-D9A065D118F1}">
      <dgm:prSet phldrT="[Текст]"/>
      <dgm:spPr/>
      <dgm:t>
        <a:bodyPr/>
        <a:lstStyle/>
        <a:p>
          <a:r>
            <a:rPr lang="ru-RU" dirty="0" smtClean="0"/>
            <a:t>Переобученные по ускоренной программе прикладные бакалавры</a:t>
          </a:r>
          <a:endParaRPr lang="ru-RU" dirty="0"/>
        </a:p>
      </dgm:t>
    </dgm:pt>
    <dgm:pt modelId="{A76B0E8E-C655-4531-A27E-3C350175A179}" type="parTrans" cxnId="{72F69D46-4C4C-494C-ABDB-BDC397B99F7E}">
      <dgm:prSet/>
      <dgm:spPr/>
      <dgm:t>
        <a:bodyPr/>
        <a:lstStyle/>
        <a:p>
          <a:endParaRPr lang="ru-RU"/>
        </a:p>
      </dgm:t>
    </dgm:pt>
    <dgm:pt modelId="{A40299E5-F997-44A2-803B-692B602C1734}" type="sibTrans" cxnId="{72F69D46-4C4C-494C-ABDB-BDC397B99F7E}">
      <dgm:prSet/>
      <dgm:spPr/>
      <dgm:t>
        <a:bodyPr/>
        <a:lstStyle/>
        <a:p>
          <a:endParaRPr lang="ru-RU"/>
        </a:p>
      </dgm:t>
    </dgm:pt>
    <dgm:pt modelId="{891337B2-EF0E-4C4C-B64C-BD1CBA19F487}" type="pres">
      <dgm:prSet presAssocID="{2188ED63-8A7A-48E6-891D-595A72E8335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E00DC8-BD4E-4FF4-8B79-7014571DFCA6}" type="pres">
      <dgm:prSet presAssocID="{06A69208-535A-4255-9CD7-35DB782A3329}" presName="comp" presStyleCnt="0"/>
      <dgm:spPr/>
    </dgm:pt>
    <dgm:pt modelId="{C41A4266-149F-4461-87DB-7881C7EAEEEB}" type="pres">
      <dgm:prSet presAssocID="{06A69208-535A-4255-9CD7-35DB782A3329}" presName="box" presStyleLbl="node1" presStyleIdx="0" presStyleCnt="3" custLinFactNeighborX="173" custLinFactNeighborY="-1340"/>
      <dgm:spPr/>
      <dgm:t>
        <a:bodyPr/>
        <a:lstStyle/>
        <a:p>
          <a:endParaRPr lang="ru-RU"/>
        </a:p>
      </dgm:t>
    </dgm:pt>
    <dgm:pt modelId="{9AA59AF7-4E91-4AC7-B265-D1C41E16EDD5}" type="pres">
      <dgm:prSet presAssocID="{06A69208-535A-4255-9CD7-35DB782A3329}" presName="img" presStyleLbl="fgImgPlace1" presStyleIdx="0" presStyleCnt="3" custLinFactNeighborX="2628" custLinFactNeighborY="-1103"/>
      <dgm:spPr/>
    </dgm:pt>
    <dgm:pt modelId="{3C2D1215-0619-4D68-98D1-407E20B2BB7B}" type="pres">
      <dgm:prSet presAssocID="{06A69208-535A-4255-9CD7-35DB782A3329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896D44-D28B-4A7D-AB8D-7AAECAF53EFC}" type="pres">
      <dgm:prSet presAssocID="{0479E958-FFCF-46DA-B735-27234EAF8CA7}" presName="spacer" presStyleCnt="0"/>
      <dgm:spPr/>
    </dgm:pt>
    <dgm:pt modelId="{5514ABC3-B588-4A7B-AB10-47EE061BF006}" type="pres">
      <dgm:prSet presAssocID="{95C2F4C2-BBF9-49F8-A754-2F7C0F756298}" presName="comp" presStyleCnt="0"/>
      <dgm:spPr/>
    </dgm:pt>
    <dgm:pt modelId="{7384DB38-B0B7-470E-90FA-841B78F9221A}" type="pres">
      <dgm:prSet presAssocID="{95C2F4C2-BBF9-49F8-A754-2F7C0F756298}" presName="box" presStyleLbl="node1" presStyleIdx="1" presStyleCnt="3"/>
      <dgm:spPr/>
      <dgm:t>
        <a:bodyPr/>
        <a:lstStyle/>
        <a:p>
          <a:endParaRPr lang="ru-RU"/>
        </a:p>
      </dgm:t>
    </dgm:pt>
    <dgm:pt modelId="{6ADA946A-979A-4D43-A69F-3887ECF5E913}" type="pres">
      <dgm:prSet presAssocID="{95C2F4C2-BBF9-49F8-A754-2F7C0F756298}" presName="img" presStyleLbl="fgImgPlace1" presStyleIdx="1" presStyleCnt="3"/>
      <dgm:spPr/>
    </dgm:pt>
    <dgm:pt modelId="{B38A519B-223F-4C72-95B7-86A674596822}" type="pres">
      <dgm:prSet presAssocID="{95C2F4C2-BBF9-49F8-A754-2F7C0F756298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D80BC5-4124-4060-ADB5-F62C1A138C67}" type="pres">
      <dgm:prSet presAssocID="{46AE02EC-D586-4351-8A2D-B78FE014DADC}" presName="spacer" presStyleCnt="0"/>
      <dgm:spPr/>
    </dgm:pt>
    <dgm:pt modelId="{E5EA25B0-7A7B-45E6-B2FA-06DDB8AE0A3E}" type="pres">
      <dgm:prSet presAssocID="{E37755D0-59C1-43A1-A7EC-D9A065D118F1}" presName="comp" presStyleCnt="0"/>
      <dgm:spPr/>
    </dgm:pt>
    <dgm:pt modelId="{27172583-C5FA-4D63-980F-FF5BDFE303BC}" type="pres">
      <dgm:prSet presAssocID="{E37755D0-59C1-43A1-A7EC-D9A065D118F1}" presName="box" presStyleLbl="node1" presStyleIdx="2" presStyleCnt="3"/>
      <dgm:spPr/>
      <dgm:t>
        <a:bodyPr/>
        <a:lstStyle/>
        <a:p>
          <a:endParaRPr lang="ru-RU"/>
        </a:p>
      </dgm:t>
    </dgm:pt>
    <dgm:pt modelId="{FF5543B5-5E49-4A2A-92C2-92D2E4230566}" type="pres">
      <dgm:prSet presAssocID="{E37755D0-59C1-43A1-A7EC-D9A065D118F1}" presName="img" presStyleLbl="fgImgPlace1" presStyleIdx="2" presStyleCnt="3"/>
      <dgm:spPr/>
    </dgm:pt>
    <dgm:pt modelId="{B3362396-6667-4729-AF10-3ABAD3F9796F}" type="pres">
      <dgm:prSet presAssocID="{E37755D0-59C1-43A1-A7EC-D9A065D118F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F69D46-4C4C-494C-ABDB-BDC397B99F7E}" srcId="{2188ED63-8A7A-48E6-891D-595A72E83350}" destId="{E37755D0-59C1-43A1-A7EC-D9A065D118F1}" srcOrd="2" destOrd="0" parTransId="{A76B0E8E-C655-4531-A27E-3C350175A179}" sibTransId="{A40299E5-F997-44A2-803B-692B602C1734}"/>
    <dgm:cxn modelId="{86AC5D90-81E7-4389-B91D-5E2835C48B5C}" type="presOf" srcId="{E37755D0-59C1-43A1-A7EC-D9A065D118F1}" destId="{B3362396-6667-4729-AF10-3ABAD3F9796F}" srcOrd="1" destOrd="0" presId="urn:microsoft.com/office/officeart/2005/8/layout/vList4"/>
    <dgm:cxn modelId="{A0A5EF9E-B26F-44D6-A72C-8EA24F5C7528}" type="presOf" srcId="{06A69208-535A-4255-9CD7-35DB782A3329}" destId="{C41A4266-149F-4461-87DB-7881C7EAEEEB}" srcOrd="0" destOrd="0" presId="urn:microsoft.com/office/officeart/2005/8/layout/vList4"/>
    <dgm:cxn modelId="{AC8B4009-B7C8-4640-B5D2-42FE68E7D3CF}" type="presOf" srcId="{95C2F4C2-BBF9-49F8-A754-2F7C0F756298}" destId="{7384DB38-B0B7-470E-90FA-841B78F9221A}" srcOrd="0" destOrd="0" presId="urn:microsoft.com/office/officeart/2005/8/layout/vList4"/>
    <dgm:cxn modelId="{C3701400-87D8-4D15-B37F-50D0360BB756}" type="presOf" srcId="{06A69208-535A-4255-9CD7-35DB782A3329}" destId="{3C2D1215-0619-4D68-98D1-407E20B2BB7B}" srcOrd="1" destOrd="0" presId="urn:microsoft.com/office/officeart/2005/8/layout/vList4"/>
    <dgm:cxn modelId="{E36761C3-13CE-454E-BA15-EF726B2567DD}" type="presOf" srcId="{2188ED63-8A7A-48E6-891D-595A72E83350}" destId="{891337B2-EF0E-4C4C-B64C-BD1CBA19F487}" srcOrd="0" destOrd="0" presId="urn:microsoft.com/office/officeart/2005/8/layout/vList4"/>
    <dgm:cxn modelId="{A05E6C18-5E07-4A75-B0BA-4E0AD7525C8B}" type="presOf" srcId="{E37755D0-59C1-43A1-A7EC-D9A065D118F1}" destId="{27172583-C5FA-4D63-980F-FF5BDFE303BC}" srcOrd="0" destOrd="0" presId="urn:microsoft.com/office/officeart/2005/8/layout/vList4"/>
    <dgm:cxn modelId="{0E9BAC1E-B42E-4282-A56E-51E39E7B44E2}" srcId="{2188ED63-8A7A-48E6-891D-595A72E83350}" destId="{95C2F4C2-BBF9-49F8-A754-2F7C0F756298}" srcOrd="1" destOrd="0" parTransId="{7A08C95E-042A-48F9-A56F-33B5BBF63096}" sibTransId="{46AE02EC-D586-4351-8A2D-B78FE014DADC}"/>
    <dgm:cxn modelId="{D215D3F3-2FC1-416F-B2F3-E1E30DD9E0ED}" type="presOf" srcId="{95C2F4C2-BBF9-49F8-A754-2F7C0F756298}" destId="{B38A519B-223F-4C72-95B7-86A674596822}" srcOrd="1" destOrd="0" presId="urn:microsoft.com/office/officeart/2005/8/layout/vList4"/>
    <dgm:cxn modelId="{80072A25-7057-4369-A361-FECF7CE6FABF}" srcId="{2188ED63-8A7A-48E6-891D-595A72E83350}" destId="{06A69208-535A-4255-9CD7-35DB782A3329}" srcOrd="0" destOrd="0" parTransId="{B0670C01-C54A-4003-85F3-F347CB8B959D}" sibTransId="{0479E958-FFCF-46DA-B735-27234EAF8CA7}"/>
    <dgm:cxn modelId="{FB86987F-13E2-48EF-8125-7C184164926C}" type="presParOf" srcId="{891337B2-EF0E-4C4C-B64C-BD1CBA19F487}" destId="{FCE00DC8-BD4E-4FF4-8B79-7014571DFCA6}" srcOrd="0" destOrd="0" presId="urn:microsoft.com/office/officeart/2005/8/layout/vList4"/>
    <dgm:cxn modelId="{B791EA45-9FB4-487A-8C84-A807D3AB153E}" type="presParOf" srcId="{FCE00DC8-BD4E-4FF4-8B79-7014571DFCA6}" destId="{C41A4266-149F-4461-87DB-7881C7EAEEEB}" srcOrd="0" destOrd="0" presId="urn:microsoft.com/office/officeart/2005/8/layout/vList4"/>
    <dgm:cxn modelId="{2FF083F2-D378-4690-A8CC-3DC99EA6A8F4}" type="presParOf" srcId="{FCE00DC8-BD4E-4FF4-8B79-7014571DFCA6}" destId="{9AA59AF7-4E91-4AC7-B265-D1C41E16EDD5}" srcOrd="1" destOrd="0" presId="urn:microsoft.com/office/officeart/2005/8/layout/vList4"/>
    <dgm:cxn modelId="{8FE3E12C-80F9-4EED-AD72-FCCFD3BFE698}" type="presParOf" srcId="{FCE00DC8-BD4E-4FF4-8B79-7014571DFCA6}" destId="{3C2D1215-0619-4D68-98D1-407E20B2BB7B}" srcOrd="2" destOrd="0" presId="urn:microsoft.com/office/officeart/2005/8/layout/vList4"/>
    <dgm:cxn modelId="{F8626ABE-A5A2-4EAC-90C7-E4258AA5DDE9}" type="presParOf" srcId="{891337B2-EF0E-4C4C-B64C-BD1CBA19F487}" destId="{95896D44-D28B-4A7D-AB8D-7AAECAF53EFC}" srcOrd="1" destOrd="0" presId="urn:microsoft.com/office/officeart/2005/8/layout/vList4"/>
    <dgm:cxn modelId="{DE5196A5-9390-406B-96E9-E20461BDCD73}" type="presParOf" srcId="{891337B2-EF0E-4C4C-B64C-BD1CBA19F487}" destId="{5514ABC3-B588-4A7B-AB10-47EE061BF006}" srcOrd="2" destOrd="0" presId="urn:microsoft.com/office/officeart/2005/8/layout/vList4"/>
    <dgm:cxn modelId="{BFCA057E-8828-4587-B607-17FC8EA6D878}" type="presParOf" srcId="{5514ABC3-B588-4A7B-AB10-47EE061BF006}" destId="{7384DB38-B0B7-470E-90FA-841B78F9221A}" srcOrd="0" destOrd="0" presId="urn:microsoft.com/office/officeart/2005/8/layout/vList4"/>
    <dgm:cxn modelId="{C65175F4-527C-4298-9B8C-8EA6EB93F6F6}" type="presParOf" srcId="{5514ABC3-B588-4A7B-AB10-47EE061BF006}" destId="{6ADA946A-979A-4D43-A69F-3887ECF5E913}" srcOrd="1" destOrd="0" presId="urn:microsoft.com/office/officeart/2005/8/layout/vList4"/>
    <dgm:cxn modelId="{B0BCBA1B-4BF8-4FDD-8F3C-3FAF5212B894}" type="presParOf" srcId="{5514ABC3-B588-4A7B-AB10-47EE061BF006}" destId="{B38A519B-223F-4C72-95B7-86A674596822}" srcOrd="2" destOrd="0" presId="urn:microsoft.com/office/officeart/2005/8/layout/vList4"/>
    <dgm:cxn modelId="{2CCE3638-11FF-4744-B5D6-2AB11C5AD62E}" type="presParOf" srcId="{891337B2-EF0E-4C4C-B64C-BD1CBA19F487}" destId="{F4D80BC5-4124-4060-ADB5-F62C1A138C67}" srcOrd="3" destOrd="0" presId="urn:microsoft.com/office/officeart/2005/8/layout/vList4"/>
    <dgm:cxn modelId="{1AB06CC7-0758-497D-9CDA-57451CAC33FD}" type="presParOf" srcId="{891337B2-EF0E-4C4C-B64C-BD1CBA19F487}" destId="{E5EA25B0-7A7B-45E6-B2FA-06DDB8AE0A3E}" srcOrd="4" destOrd="0" presId="urn:microsoft.com/office/officeart/2005/8/layout/vList4"/>
    <dgm:cxn modelId="{8695ACDD-C94E-4FA7-A716-9C8E27CE00B5}" type="presParOf" srcId="{E5EA25B0-7A7B-45E6-B2FA-06DDB8AE0A3E}" destId="{27172583-C5FA-4D63-980F-FF5BDFE303BC}" srcOrd="0" destOrd="0" presId="urn:microsoft.com/office/officeart/2005/8/layout/vList4"/>
    <dgm:cxn modelId="{8AA7BE49-2E1A-4AE9-9A96-1D1494A9BB97}" type="presParOf" srcId="{E5EA25B0-7A7B-45E6-B2FA-06DDB8AE0A3E}" destId="{FF5543B5-5E49-4A2A-92C2-92D2E4230566}" srcOrd="1" destOrd="0" presId="urn:microsoft.com/office/officeart/2005/8/layout/vList4"/>
    <dgm:cxn modelId="{DBDBF883-4709-4CD8-8A93-10B2C691FC75}" type="presParOf" srcId="{E5EA25B0-7A7B-45E6-B2FA-06DDB8AE0A3E}" destId="{B3362396-6667-4729-AF10-3ABAD3F9796F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9C9EDD9-10E1-469B-A15E-5FA6856610BB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851EA6-4625-4C55-B927-157CFCAB4B11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Механизм взаимодействия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BB7EE701-E43B-4B74-BDA0-B790C8E1860D}" type="parTrans" cxnId="{29D9F0AF-2DD6-4B4D-8D79-87C4C0FED42D}">
      <dgm:prSet/>
      <dgm:spPr/>
      <dgm:t>
        <a:bodyPr/>
        <a:lstStyle/>
        <a:p>
          <a:endParaRPr lang="ru-RU"/>
        </a:p>
      </dgm:t>
    </dgm:pt>
    <dgm:pt modelId="{AC3BAF34-198A-4E32-B087-B4FE6D0932CF}" type="sibTrans" cxnId="{29D9F0AF-2DD6-4B4D-8D79-87C4C0FED42D}">
      <dgm:prSet/>
      <dgm:spPr/>
      <dgm:t>
        <a:bodyPr/>
        <a:lstStyle/>
        <a:p>
          <a:endParaRPr lang="ru-RU"/>
        </a:p>
      </dgm:t>
    </dgm:pt>
    <dgm:pt modelId="{5F9902F6-36EE-48E2-A33F-E26670C20745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Метод обучения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76E60DA1-7F3E-4050-889A-7C9DA4A8D4AD}" type="parTrans" cxnId="{B23A55A2-EC5C-4BB9-8C25-56A256CD5E38}">
      <dgm:prSet/>
      <dgm:spPr/>
      <dgm:t>
        <a:bodyPr/>
        <a:lstStyle/>
        <a:p>
          <a:endParaRPr lang="ru-RU" dirty="0"/>
        </a:p>
      </dgm:t>
    </dgm:pt>
    <dgm:pt modelId="{153C0FC6-EE0D-4BFF-BDE7-09A1414D3254}" type="sibTrans" cxnId="{B23A55A2-EC5C-4BB9-8C25-56A256CD5E38}">
      <dgm:prSet/>
      <dgm:spPr/>
      <dgm:t>
        <a:bodyPr/>
        <a:lstStyle/>
        <a:p>
          <a:endParaRPr lang="ru-RU"/>
        </a:p>
      </dgm:t>
    </dgm:pt>
    <dgm:pt modelId="{CB3E5371-BEED-414B-B420-2E5C96FFFD28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Стандартная обучающая программа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9BBEE9CB-77EE-4EA2-B4FE-CEB4D2B97C13}" type="parTrans" cxnId="{B130A747-9975-4882-9464-AC3132193F97}">
      <dgm:prSet/>
      <dgm:spPr/>
      <dgm:t>
        <a:bodyPr/>
        <a:lstStyle/>
        <a:p>
          <a:endParaRPr lang="ru-RU" dirty="0"/>
        </a:p>
      </dgm:t>
    </dgm:pt>
    <dgm:pt modelId="{8DD0BB64-0653-407B-AAEC-79512C3A4FE9}" type="sibTrans" cxnId="{B130A747-9975-4882-9464-AC3132193F97}">
      <dgm:prSet/>
      <dgm:spPr/>
      <dgm:t>
        <a:bodyPr/>
        <a:lstStyle/>
        <a:p>
          <a:endParaRPr lang="ru-RU"/>
        </a:p>
      </dgm:t>
    </dgm:pt>
    <dgm:pt modelId="{A6D357CF-4BD6-45F7-B5F4-6BEECF2195DF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Клиническая среда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F36826FA-B51B-4C2F-90D3-DBDE74938CCC}" type="parTrans" cxnId="{9DEA74B4-832B-4833-8D05-6CE9D49458FA}">
      <dgm:prSet/>
      <dgm:spPr/>
      <dgm:t>
        <a:bodyPr/>
        <a:lstStyle/>
        <a:p>
          <a:endParaRPr lang="ru-RU" dirty="0"/>
        </a:p>
      </dgm:t>
    </dgm:pt>
    <dgm:pt modelId="{4690B4B0-421A-4E99-B4FD-268B66075B23}" type="sibTrans" cxnId="{9DEA74B4-832B-4833-8D05-6CE9D49458FA}">
      <dgm:prSet/>
      <dgm:spPr/>
      <dgm:t>
        <a:bodyPr/>
        <a:lstStyle/>
        <a:p>
          <a:endParaRPr lang="ru-RU"/>
        </a:p>
      </dgm:t>
    </dgm:pt>
    <dgm:pt modelId="{E6C68ECA-21F7-48C2-AAE9-4039DC01B03D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1-2</a:t>
          </a:r>
        </a:p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студента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4B432585-EE45-472C-8DA3-02F8B9227ED4}" type="parTrans" cxnId="{79BF8F2D-DAAE-4230-A6BC-5372CDEE837C}">
      <dgm:prSet/>
      <dgm:spPr/>
      <dgm:t>
        <a:bodyPr/>
        <a:lstStyle/>
        <a:p>
          <a:endParaRPr lang="ru-RU" dirty="0"/>
        </a:p>
      </dgm:t>
    </dgm:pt>
    <dgm:pt modelId="{4209D199-7B8F-4495-864C-FB626A07F51C}" type="sibTrans" cxnId="{79BF8F2D-DAAE-4230-A6BC-5372CDEE837C}">
      <dgm:prSet/>
      <dgm:spPr/>
      <dgm:t>
        <a:bodyPr/>
        <a:lstStyle/>
        <a:p>
          <a:endParaRPr lang="ru-RU"/>
        </a:p>
      </dgm:t>
    </dgm:pt>
    <dgm:pt modelId="{81AE4B4B-CDA1-48B1-8A5F-AD9C1F3C715F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Обратная связь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717FD933-98B9-4B49-803A-212A7F6377D9}" type="parTrans" cxnId="{F126BF8C-962D-44E9-B957-980181D555E0}">
      <dgm:prSet/>
      <dgm:spPr/>
      <dgm:t>
        <a:bodyPr/>
        <a:lstStyle/>
        <a:p>
          <a:endParaRPr lang="ru-RU" dirty="0"/>
        </a:p>
      </dgm:t>
    </dgm:pt>
    <dgm:pt modelId="{CABD0F9B-B418-4A10-9444-A090CB36C0E6}" type="sibTrans" cxnId="{F126BF8C-962D-44E9-B957-980181D555E0}">
      <dgm:prSet/>
      <dgm:spPr/>
      <dgm:t>
        <a:bodyPr/>
        <a:lstStyle/>
        <a:p>
          <a:endParaRPr lang="ru-RU"/>
        </a:p>
      </dgm:t>
    </dgm:pt>
    <dgm:pt modelId="{75BADE45-20B7-4586-9310-AAC82191C237}" type="pres">
      <dgm:prSet presAssocID="{D9C9EDD9-10E1-469B-A15E-5FA6856610B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D96E18-B5F1-4DAD-93F8-5CBC15A35793}" type="pres">
      <dgm:prSet presAssocID="{73851EA6-4625-4C55-B927-157CFCAB4B11}" presName="root1" presStyleCnt="0"/>
      <dgm:spPr/>
    </dgm:pt>
    <dgm:pt modelId="{DEAF7AA1-EFB2-42FF-B144-5D1F1A507484}" type="pres">
      <dgm:prSet presAssocID="{73851EA6-4625-4C55-B927-157CFCAB4B1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D4DC9A-D701-48F6-BE7F-5D9454C52864}" type="pres">
      <dgm:prSet presAssocID="{73851EA6-4625-4C55-B927-157CFCAB4B11}" presName="level2hierChild" presStyleCnt="0"/>
      <dgm:spPr/>
    </dgm:pt>
    <dgm:pt modelId="{F5BC250F-1BD4-41B9-9AB2-CA1CB5DFCA8F}" type="pres">
      <dgm:prSet presAssocID="{76E60DA1-7F3E-4050-889A-7C9DA4A8D4AD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B975F560-97AD-4755-9B12-E1797ADB1B5F}" type="pres">
      <dgm:prSet presAssocID="{76E60DA1-7F3E-4050-889A-7C9DA4A8D4AD}" presName="connTx" presStyleLbl="parChTrans1D2" presStyleIdx="0" presStyleCnt="2"/>
      <dgm:spPr/>
      <dgm:t>
        <a:bodyPr/>
        <a:lstStyle/>
        <a:p>
          <a:endParaRPr lang="ru-RU"/>
        </a:p>
      </dgm:t>
    </dgm:pt>
    <dgm:pt modelId="{803A1E4B-B074-4170-8054-D9672602328A}" type="pres">
      <dgm:prSet presAssocID="{5F9902F6-36EE-48E2-A33F-E26670C20745}" presName="root2" presStyleCnt="0"/>
      <dgm:spPr/>
    </dgm:pt>
    <dgm:pt modelId="{CE018F3D-EEEF-4685-ACBC-18721FFB4C72}" type="pres">
      <dgm:prSet presAssocID="{5F9902F6-36EE-48E2-A33F-E26670C2074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86635B-55F3-4635-8E9B-60F949DA0BB9}" type="pres">
      <dgm:prSet presAssocID="{5F9902F6-36EE-48E2-A33F-E26670C20745}" presName="level3hierChild" presStyleCnt="0"/>
      <dgm:spPr/>
    </dgm:pt>
    <dgm:pt modelId="{5A9132EF-B363-4975-8CEB-509DAF1ED422}" type="pres">
      <dgm:prSet presAssocID="{9BBEE9CB-77EE-4EA2-B4FE-CEB4D2B97C13}" presName="conn2-1" presStyleLbl="parChTrans1D3" presStyleIdx="0" presStyleCnt="3"/>
      <dgm:spPr/>
      <dgm:t>
        <a:bodyPr/>
        <a:lstStyle/>
        <a:p>
          <a:endParaRPr lang="ru-RU"/>
        </a:p>
      </dgm:t>
    </dgm:pt>
    <dgm:pt modelId="{F5312E6D-771F-487A-BA0F-F12680067215}" type="pres">
      <dgm:prSet presAssocID="{9BBEE9CB-77EE-4EA2-B4FE-CEB4D2B97C13}" presName="connTx" presStyleLbl="parChTrans1D3" presStyleIdx="0" presStyleCnt="3"/>
      <dgm:spPr/>
      <dgm:t>
        <a:bodyPr/>
        <a:lstStyle/>
        <a:p>
          <a:endParaRPr lang="ru-RU"/>
        </a:p>
      </dgm:t>
    </dgm:pt>
    <dgm:pt modelId="{B3C91224-BBCB-43A4-92DA-B1D0C6716E3B}" type="pres">
      <dgm:prSet presAssocID="{CB3E5371-BEED-414B-B420-2E5C96FFFD28}" presName="root2" presStyleCnt="0"/>
      <dgm:spPr/>
    </dgm:pt>
    <dgm:pt modelId="{A89F0A64-E4C5-4D80-80C9-93D8A46823A5}" type="pres">
      <dgm:prSet presAssocID="{CB3E5371-BEED-414B-B420-2E5C96FFFD28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69484C-0676-43F8-977A-96E7917F3E0E}" type="pres">
      <dgm:prSet presAssocID="{CB3E5371-BEED-414B-B420-2E5C96FFFD28}" presName="level3hierChild" presStyleCnt="0"/>
      <dgm:spPr/>
    </dgm:pt>
    <dgm:pt modelId="{7593A833-9192-46C3-908A-5077B9806DE4}" type="pres">
      <dgm:prSet presAssocID="{F36826FA-B51B-4C2F-90D3-DBDE74938CCC}" presName="conn2-1" presStyleLbl="parChTrans1D3" presStyleIdx="1" presStyleCnt="3"/>
      <dgm:spPr/>
      <dgm:t>
        <a:bodyPr/>
        <a:lstStyle/>
        <a:p>
          <a:endParaRPr lang="ru-RU"/>
        </a:p>
      </dgm:t>
    </dgm:pt>
    <dgm:pt modelId="{E7535470-C671-4801-B07E-1E0B24E7F029}" type="pres">
      <dgm:prSet presAssocID="{F36826FA-B51B-4C2F-90D3-DBDE74938CCC}" presName="connTx" presStyleLbl="parChTrans1D3" presStyleIdx="1" presStyleCnt="3"/>
      <dgm:spPr/>
      <dgm:t>
        <a:bodyPr/>
        <a:lstStyle/>
        <a:p>
          <a:endParaRPr lang="ru-RU"/>
        </a:p>
      </dgm:t>
    </dgm:pt>
    <dgm:pt modelId="{1CB60367-2115-4C80-ADE9-37D9F863CA0F}" type="pres">
      <dgm:prSet presAssocID="{A6D357CF-4BD6-45F7-B5F4-6BEECF2195DF}" presName="root2" presStyleCnt="0"/>
      <dgm:spPr/>
    </dgm:pt>
    <dgm:pt modelId="{B2214FDC-14FF-4960-AD35-0482CAC6E9EB}" type="pres">
      <dgm:prSet presAssocID="{A6D357CF-4BD6-45F7-B5F4-6BEECF2195DF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7EC3003-9225-4523-A3F9-C382ADCCBF30}" type="pres">
      <dgm:prSet presAssocID="{A6D357CF-4BD6-45F7-B5F4-6BEECF2195DF}" presName="level3hierChild" presStyleCnt="0"/>
      <dgm:spPr/>
    </dgm:pt>
    <dgm:pt modelId="{4801ABE2-7F2C-4A25-A0CE-8161450BB190}" type="pres">
      <dgm:prSet presAssocID="{4B432585-EE45-472C-8DA3-02F8B9227ED4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3B075D65-376D-4AF4-BF1D-BFBE5EAB352A}" type="pres">
      <dgm:prSet presAssocID="{4B432585-EE45-472C-8DA3-02F8B9227ED4}" presName="connTx" presStyleLbl="parChTrans1D2" presStyleIdx="1" presStyleCnt="2"/>
      <dgm:spPr/>
      <dgm:t>
        <a:bodyPr/>
        <a:lstStyle/>
        <a:p>
          <a:endParaRPr lang="ru-RU"/>
        </a:p>
      </dgm:t>
    </dgm:pt>
    <dgm:pt modelId="{7344C929-0A42-41A6-9C91-2F7818386E70}" type="pres">
      <dgm:prSet presAssocID="{E6C68ECA-21F7-48C2-AAE9-4039DC01B03D}" presName="root2" presStyleCnt="0"/>
      <dgm:spPr/>
    </dgm:pt>
    <dgm:pt modelId="{BC42FD37-21CD-4418-AFFC-5D580E192E45}" type="pres">
      <dgm:prSet presAssocID="{E6C68ECA-21F7-48C2-AAE9-4039DC01B03D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D11121-ACC5-4408-946D-CFA2D75C1420}" type="pres">
      <dgm:prSet presAssocID="{E6C68ECA-21F7-48C2-AAE9-4039DC01B03D}" presName="level3hierChild" presStyleCnt="0"/>
      <dgm:spPr/>
    </dgm:pt>
    <dgm:pt modelId="{E2309C0F-D10B-4DCF-9C62-59BE2084A1EC}" type="pres">
      <dgm:prSet presAssocID="{717FD933-98B9-4B49-803A-212A7F6377D9}" presName="conn2-1" presStyleLbl="parChTrans1D3" presStyleIdx="2" presStyleCnt="3"/>
      <dgm:spPr/>
      <dgm:t>
        <a:bodyPr/>
        <a:lstStyle/>
        <a:p>
          <a:endParaRPr lang="ru-RU"/>
        </a:p>
      </dgm:t>
    </dgm:pt>
    <dgm:pt modelId="{A6BF4356-91F1-434B-9B63-B243570D753C}" type="pres">
      <dgm:prSet presAssocID="{717FD933-98B9-4B49-803A-212A7F6377D9}" presName="connTx" presStyleLbl="parChTrans1D3" presStyleIdx="2" presStyleCnt="3"/>
      <dgm:spPr/>
      <dgm:t>
        <a:bodyPr/>
        <a:lstStyle/>
        <a:p>
          <a:endParaRPr lang="ru-RU"/>
        </a:p>
      </dgm:t>
    </dgm:pt>
    <dgm:pt modelId="{590ABBDE-FF55-4182-B563-38A31320B661}" type="pres">
      <dgm:prSet presAssocID="{81AE4B4B-CDA1-48B1-8A5F-AD9C1F3C715F}" presName="root2" presStyleCnt="0"/>
      <dgm:spPr/>
    </dgm:pt>
    <dgm:pt modelId="{8E160224-521D-4761-95E2-DCBCCC5CA414}" type="pres">
      <dgm:prSet presAssocID="{81AE4B4B-CDA1-48B1-8A5F-AD9C1F3C715F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A0C41BF-71A8-4988-9D46-CC9568CE395D}" type="pres">
      <dgm:prSet presAssocID="{81AE4B4B-CDA1-48B1-8A5F-AD9C1F3C715F}" presName="level3hierChild" presStyleCnt="0"/>
      <dgm:spPr/>
    </dgm:pt>
  </dgm:ptLst>
  <dgm:cxnLst>
    <dgm:cxn modelId="{0F8E1507-1CFA-4CEF-B395-46E4DE5FF676}" type="presOf" srcId="{F36826FA-B51B-4C2F-90D3-DBDE74938CCC}" destId="{7593A833-9192-46C3-908A-5077B9806DE4}" srcOrd="0" destOrd="0" presId="urn:microsoft.com/office/officeart/2005/8/layout/hierarchy2"/>
    <dgm:cxn modelId="{B547A05D-F850-41EE-981B-20FF4890F0CF}" type="presOf" srcId="{E6C68ECA-21F7-48C2-AAE9-4039DC01B03D}" destId="{BC42FD37-21CD-4418-AFFC-5D580E192E45}" srcOrd="0" destOrd="0" presId="urn:microsoft.com/office/officeart/2005/8/layout/hierarchy2"/>
    <dgm:cxn modelId="{1E459874-45EA-46E8-A6FE-FE183F1793A1}" type="presOf" srcId="{81AE4B4B-CDA1-48B1-8A5F-AD9C1F3C715F}" destId="{8E160224-521D-4761-95E2-DCBCCC5CA414}" srcOrd="0" destOrd="0" presId="urn:microsoft.com/office/officeart/2005/8/layout/hierarchy2"/>
    <dgm:cxn modelId="{F126BF8C-962D-44E9-B957-980181D555E0}" srcId="{E6C68ECA-21F7-48C2-AAE9-4039DC01B03D}" destId="{81AE4B4B-CDA1-48B1-8A5F-AD9C1F3C715F}" srcOrd="0" destOrd="0" parTransId="{717FD933-98B9-4B49-803A-212A7F6377D9}" sibTransId="{CABD0F9B-B418-4A10-9444-A090CB36C0E6}"/>
    <dgm:cxn modelId="{7A8893BF-E862-4CDF-902B-7630C6B32A0D}" type="presOf" srcId="{A6D357CF-4BD6-45F7-B5F4-6BEECF2195DF}" destId="{B2214FDC-14FF-4960-AD35-0482CAC6E9EB}" srcOrd="0" destOrd="0" presId="urn:microsoft.com/office/officeart/2005/8/layout/hierarchy2"/>
    <dgm:cxn modelId="{79BF8F2D-DAAE-4230-A6BC-5372CDEE837C}" srcId="{73851EA6-4625-4C55-B927-157CFCAB4B11}" destId="{E6C68ECA-21F7-48C2-AAE9-4039DC01B03D}" srcOrd="1" destOrd="0" parTransId="{4B432585-EE45-472C-8DA3-02F8B9227ED4}" sibTransId="{4209D199-7B8F-4495-864C-FB626A07F51C}"/>
    <dgm:cxn modelId="{416B4B58-EB3C-47FD-91AA-23725405D536}" type="presOf" srcId="{76E60DA1-7F3E-4050-889A-7C9DA4A8D4AD}" destId="{F5BC250F-1BD4-41B9-9AB2-CA1CB5DFCA8F}" srcOrd="0" destOrd="0" presId="urn:microsoft.com/office/officeart/2005/8/layout/hierarchy2"/>
    <dgm:cxn modelId="{546A5CF6-AD44-4DA4-ABA6-BAA25398DF3E}" type="presOf" srcId="{4B432585-EE45-472C-8DA3-02F8B9227ED4}" destId="{4801ABE2-7F2C-4A25-A0CE-8161450BB190}" srcOrd="0" destOrd="0" presId="urn:microsoft.com/office/officeart/2005/8/layout/hierarchy2"/>
    <dgm:cxn modelId="{3249B771-22DE-47D7-BF40-C0087E6F5377}" type="presOf" srcId="{9BBEE9CB-77EE-4EA2-B4FE-CEB4D2B97C13}" destId="{5A9132EF-B363-4975-8CEB-509DAF1ED422}" srcOrd="0" destOrd="0" presId="urn:microsoft.com/office/officeart/2005/8/layout/hierarchy2"/>
    <dgm:cxn modelId="{484DFDDA-5B64-45EB-A2F2-5EF5415B3F7A}" type="presOf" srcId="{73851EA6-4625-4C55-B927-157CFCAB4B11}" destId="{DEAF7AA1-EFB2-42FF-B144-5D1F1A507484}" srcOrd="0" destOrd="0" presId="urn:microsoft.com/office/officeart/2005/8/layout/hierarchy2"/>
    <dgm:cxn modelId="{AEE15323-4385-4CBB-B44A-07CDBCDA0876}" type="presOf" srcId="{717FD933-98B9-4B49-803A-212A7F6377D9}" destId="{A6BF4356-91F1-434B-9B63-B243570D753C}" srcOrd="1" destOrd="0" presId="urn:microsoft.com/office/officeart/2005/8/layout/hierarchy2"/>
    <dgm:cxn modelId="{8F2994A0-E196-4CF9-B579-8B808C98141F}" type="presOf" srcId="{717FD933-98B9-4B49-803A-212A7F6377D9}" destId="{E2309C0F-D10B-4DCF-9C62-59BE2084A1EC}" srcOrd="0" destOrd="0" presId="urn:microsoft.com/office/officeart/2005/8/layout/hierarchy2"/>
    <dgm:cxn modelId="{5CDAE870-E434-42F3-8DC0-125693D8E644}" type="presOf" srcId="{4B432585-EE45-472C-8DA3-02F8B9227ED4}" destId="{3B075D65-376D-4AF4-BF1D-BFBE5EAB352A}" srcOrd="1" destOrd="0" presId="urn:microsoft.com/office/officeart/2005/8/layout/hierarchy2"/>
    <dgm:cxn modelId="{29D9F0AF-2DD6-4B4D-8D79-87C4C0FED42D}" srcId="{D9C9EDD9-10E1-469B-A15E-5FA6856610BB}" destId="{73851EA6-4625-4C55-B927-157CFCAB4B11}" srcOrd="0" destOrd="0" parTransId="{BB7EE701-E43B-4B74-BDA0-B790C8E1860D}" sibTransId="{AC3BAF34-198A-4E32-B087-B4FE6D0932CF}"/>
    <dgm:cxn modelId="{B23A55A2-EC5C-4BB9-8C25-56A256CD5E38}" srcId="{73851EA6-4625-4C55-B927-157CFCAB4B11}" destId="{5F9902F6-36EE-48E2-A33F-E26670C20745}" srcOrd="0" destOrd="0" parTransId="{76E60DA1-7F3E-4050-889A-7C9DA4A8D4AD}" sibTransId="{153C0FC6-EE0D-4BFF-BDE7-09A1414D3254}"/>
    <dgm:cxn modelId="{1961A480-429A-4DEC-8AFA-32E2B4A2F14A}" type="presOf" srcId="{76E60DA1-7F3E-4050-889A-7C9DA4A8D4AD}" destId="{B975F560-97AD-4755-9B12-E1797ADB1B5F}" srcOrd="1" destOrd="0" presId="urn:microsoft.com/office/officeart/2005/8/layout/hierarchy2"/>
    <dgm:cxn modelId="{C511D6F2-F36E-4508-83C5-DB3254C82480}" type="presOf" srcId="{D9C9EDD9-10E1-469B-A15E-5FA6856610BB}" destId="{75BADE45-20B7-4586-9310-AAC82191C237}" srcOrd="0" destOrd="0" presId="urn:microsoft.com/office/officeart/2005/8/layout/hierarchy2"/>
    <dgm:cxn modelId="{B130A747-9975-4882-9464-AC3132193F97}" srcId="{5F9902F6-36EE-48E2-A33F-E26670C20745}" destId="{CB3E5371-BEED-414B-B420-2E5C96FFFD28}" srcOrd="0" destOrd="0" parTransId="{9BBEE9CB-77EE-4EA2-B4FE-CEB4D2B97C13}" sibTransId="{8DD0BB64-0653-407B-AAEC-79512C3A4FE9}"/>
    <dgm:cxn modelId="{893729C0-7BB3-409D-84A2-5E4F983780CC}" type="presOf" srcId="{5F9902F6-36EE-48E2-A33F-E26670C20745}" destId="{CE018F3D-EEEF-4685-ACBC-18721FFB4C72}" srcOrd="0" destOrd="0" presId="urn:microsoft.com/office/officeart/2005/8/layout/hierarchy2"/>
    <dgm:cxn modelId="{54836874-11F6-444B-AED6-6E522DFEDE71}" type="presOf" srcId="{9BBEE9CB-77EE-4EA2-B4FE-CEB4D2B97C13}" destId="{F5312E6D-771F-487A-BA0F-F12680067215}" srcOrd="1" destOrd="0" presId="urn:microsoft.com/office/officeart/2005/8/layout/hierarchy2"/>
    <dgm:cxn modelId="{9C2B3494-7DCA-45A0-ADA0-63F8CC3AAC58}" type="presOf" srcId="{F36826FA-B51B-4C2F-90D3-DBDE74938CCC}" destId="{E7535470-C671-4801-B07E-1E0B24E7F029}" srcOrd="1" destOrd="0" presId="urn:microsoft.com/office/officeart/2005/8/layout/hierarchy2"/>
    <dgm:cxn modelId="{9DEA74B4-832B-4833-8D05-6CE9D49458FA}" srcId="{5F9902F6-36EE-48E2-A33F-E26670C20745}" destId="{A6D357CF-4BD6-45F7-B5F4-6BEECF2195DF}" srcOrd="1" destOrd="0" parTransId="{F36826FA-B51B-4C2F-90D3-DBDE74938CCC}" sibTransId="{4690B4B0-421A-4E99-B4FD-268B66075B23}"/>
    <dgm:cxn modelId="{27915F65-4121-45CF-A493-996C175F5F2C}" type="presOf" srcId="{CB3E5371-BEED-414B-B420-2E5C96FFFD28}" destId="{A89F0A64-E4C5-4D80-80C9-93D8A46823A5}" srcOrd="0" destOrd="0" presId="urn:microsoft.com/office/officeart/2005/8/layout/hierarchy2"/>
    <dgm:cxn modelId="{6D886AD0-9776-4113-A77E-4A53D83D3AF8}" type="presParOf" srcId="{75BADE45-20B7-4586-9310-AAC82191C237}" destId="{FBD96E18-B5F1-4DAD-93F8-5CBC15A35793}" srcOrd="0" destOrd="0" presId="urn:microsoft.com/office/officeart/2005/8/layout/hierarchy2"/>
    <dgm:cxn modelId="{7A1FE083-CFA3-4C42-8287-FC0D2EB23C9A}" type="presParOf" srcId="{FBD96E18-B5F1-4DAD-93F8-5CBC15A35793}" destId="{DEAF7AA1-EFB2-42FF-B144-5D1F1A507484}" srcOrd="0" destOrd="0" presId="urn:microsoft.com/office/officeart/2005/8/layout/hierarchy2"/>
    <dgm:cxn modelId="{27614EEC-5E8A-48A7-927A-1C5B0903593E}" type="presParOf" srcId="{FBD96E18-B5F1-4DAD-93F8-5CBC15A35793}" destId="{75D4DC9A-D701-48F6-BE7F-5D9454C52864}" srcOrd="1" destOrd="0" presId="urn:microsoft.com/office/officeart/2005/8/layout/hierarchy2"/>
    <dgm:cxn modelId="{9A9CC748-0850-45A1-9488-2505672AC93F}" type="presParOf" srcId="{75D4DC9A-D701-48F6-BE7F-5D9454C52864}" destId="{F5BC250F-1BD4-41B9-9AB2-CA1CB5DFCA8F}" srcOrd="0" destOrd="0" presId="urn:microsoft.com/office/officeart/2005/8/layout/hierarchy2"/>
    <dgm:cxn modelId="{86F9317D-CB4D-40CD-8DB4-C1D3535DB21C}" type="presParOf" srcId="{F5BC250F-1BD4-41B9-9AB2-CA1CB5DFCA8F}" destId="{B975F560-97AD-4755-9B12-E1797ADB1B5F}" srcOrd="0" destOrd="0" presId="urn:microsoft.com/office/officeart/2005/8/layout/hierarchy2"/>
    <dgm:cxn modelId="{1F776A3C-4D9B-46B2-AED4-FCD6069D206E}" type="presParOf" srcId="{75D4DC9A-D701-48F6-BE7F-5D9454C52864}" destId="{803A1E4B-B074-4170-8054-D9672602328A}" srcOrd="1" destOrd="0" presId="urn:microsoft.com/office/officeart/2005/8/layout/hierarchy2"/>
    <dgm:cxn modelId="{8463A3F7-020B-4B54-8E56-2E399F7A4F1E}" type="presParOf" srcId="{803A1E4B-B074-4170-8054-D9672602328A}" destId="{CE018F3D-EEEF-4685-ACBC-18721FFB4C72}" srcOrd="0" destOrd="0" presId="urn:microsoft.com/office/officeart/2005/8/layout/hierarchy2"/>
    <dgm:cxn modelId="{07FC9383-0F63-4DCA-97EC-0DCBDEBCDF56}" type="presParOf" srcId="{803A1E4B-B074-4170-8054-D9672602328A}" destId="{D686635B-55F3-4635-8E9B-60F949DA0BB9}" srcOrd="1" destOrd="0" presId="urn:microsoft.com/office/officeart/2005/8/layout/hierarchy2"/>
    <dgm:cxn modelId="{76D6A1D1-1CAF-44AA-8853-D1216532873E}" type="presParOf" srcId="{D686635B-55F3-4635-8E9B-60F949DA0BB9}" destId="{5A9132EF-B363-4975-8CEB-509DAF1ED422}" srcOrd="0" destOrd="0" presId="urn:microsoft.com/office/officeart/2005/8/layout/hierarchy2"/>
    <dgm:cxn modelId="{00E64FD7-E45C-475B-8136-696730E244F8}" type="presParOf" srcId="{5A9132EF-B363-4975-8CEB-509DAF1ED422}" destId="{F5312E6D-771F-487A-BA0F-F12680067215}" srcOrd="0" destOrd="0" presId="urn:microsoft.com/office/officeart/2005/8/layout/hierarchy2"/>
    <dgm:cxn modelId="{784FB719-7112-4EA7-A8EF-6BD71491B87A}" type="presParOf" srcId="{D686635B-55F3-4635-8E9B-60F949DA0BB9}" destId="{B3C91224-BBCB-43A4-92DA-B1D0C6716E3B}" srcOrd="1" destOrd="0" presId="urn:microsoft.com/office/officeart/2005/8/layout/hierarchy2"/>
    <dgm:cxn modelId="{22C4975B-9A79-4876-BE05-528DBA2D3F39}" type="presParOf" srcId="{B3C91224-BBCB-43A4-92DA-B1D0C6716E3B}" destId="{A89F0A64-E4C5-4D80-80C9-93D8A46823A5}" srcOrd="0" destOrd="0" presId="urn:microsoft.com/office/officeart/2005/8/layout/hierarchy2"/>
    <dgm:cxn modelId="{1F9ED674-92AF-48F4-8EA1-1F9C4B5E00AC}" type="presParOf" srcId="{B3C91224-BBCB-43A4-92DA-B1D0C6716E3B}" destId="{2069484C-0676-43F8-977A-96E7917F3E0E}" srcOrd="1" destOrd="0" presId="urn:microsoft.com/office/officeart/2005/8/layout/hierarchy2"/>
    <dgm:cxn modelId="{D79C16CF-5F49-442C-91AB-9A3497C47AEB}" type="presParOf" srcId="{D686635B-55F3-4635-8E9B-60F949DA0BB9}" destId="{7593A833-9192-46C3-908A-5077B9806DE4}" srcOrd="2" destOrd="0" presId="urn:microsoft.com/office/officeart/2005/8/layout/hierarchy2"/>
    <dgm:cxn modelId="{ACBC7F56-852B-483A-A2B6-2E065D18C91E}" type="presParOf" srcId="{7593A833-9192-46C3-908A-5077B9806DE4}" destId="{E7535470-C671-4801-B07E-1E0B24E7F029}" srcOrd="0" destOrd="0" presId="urn:microsoft.com/office/officeart/2005/8/layout/hierarchy2"/>
    <dgm:cxn modelId="{4A0C775E-45BF-4631-B4A8-903181CAF19C}" type="presParOf" srcId="{D686635B-55F3-4635-8E9B-60F949DA0BB9}" destId="{1CB60367-2115-4C80-ADE9-37D9F863CA0F}" srcOrd="3" destOrd="0" presId="urn:microsoft.com/office/officeart/2005/8/layout/hierarchy2"/>
    <dgm:cxn modelId="{7E2E35C2-3CD1-4481-81C6-7E364D31FBD4}" type="presParOf" srcId="{1CB60367-2115-4C80-ADE9-37D9F863CA0F}" destId="{B2214FDC-14FF-4960-AD35-0482CAC6E9EB}" srcOrd="0" destOrd="0" presId="urn:microsoft.com/office/officeart/2005/8/layout/hierarchy2"/>
    <dgm:cxn modelId="{B0EC5770-0636-4629-B0FE-6CEBC8DD2501}" type="presParOf" srcId="{1CB60367-2115-4C80-ADE9-37D9F863CA0F}" destId="{A7EC3003-9225-4523-A3F9-C382ADCCBF30}" srcOrd="1" destOrd="0" presId="urn:microsoft.com/office/officeart/2005/8/layout/hierarchy2"/>
    <dgm:cxn modelId="{0AC694C1-B235-4D02-BB40-358BC7658819}" type="presParOf" srcId="{75D4DC9A-D701-48F6-BE7F-5D9454C52864}" destId="{4801ABE2-7F2C-4A25-A0CE-8161450BB190}" srcOrd="2" destOrd="0" presId="urn:microsoft.com/office/officeart/2005/8/layout/hierarchy2"/>
    <dgm:cxn modelId="{4CE14D85-5213-450A-A52C-8276442C21AE}" type="presParOf" srcId="{4801ABE2-7F2C-4A25-A0CE-8161450BB190}" destId="{3B075D65-376D-4AF4-BF1D-BFBE5EAB352A}" srcOrd="0" destOrd="0" presId="urn:microsoft.com/office/officeart/2005/8/layout/hierarchy2"/>
    <dgm:cxn modelId="{2DE55948-FB7A-4705-A9D2-8522EADB1201}" type="presParOf" srcId="{75D4DC9A-D701-48F6-BE7F-5D9454C52864}" destId="{7344C929-0A42-41A6-9C91-2F7818386E70}" srcOrd="3" destOrd="0" presId="urn:microsoft.com/office/officeart/2005/8/layout/hierarchy2"/>
    <dgm:cxn modelId="{C1D2ECCE-0CC6-42A2-8DD3-B4CB4E10D8A7}" type="presParOf" srcId="{7344C929-0A42-41A6-9C91-2F7818386E70}" destId="{BC42FD37-21CD-4418-AFFC-5D580E192E45}" srcOrd="0" destOrd="0" presId="urn:microsoft.com/office/officeart/2005/8/layout/hierarchy2"/>
    <dgm:cxn modelId="{908F7814-86E7-491C-95FE-752C24E2B4DE}" type="presParOf" srcId="{7344C929-0A42-41A6-9C91-2F7818386E70}" destId="{A3D11121-ACC5-4408-946D-CFA2D75C1420}" srcOrd="1" destOrd="0" presId="urn:microsoft.com/office/officeart/2005/8/layout/hierarchy2"/>
    <dgm:cxn modelId="{6DDB18AA-5E27-4C2F-A04B-5B6FC608E858}" type="presParOf" srcId="{A3D11121-ACC5-4408-946D-CFA2D75C1420}" destId="{E2309C0F-D10B-4DCF-9C62-59BE2084A1EC}" srcOrd="0" destOrd="0" presId="urn:microsoft.com/office/officeart/2005/8/layout/hierarchy2"/>
    <dgm:cxn modelId="{3BE05509-E168-43B4-8CA4-CE21E85DF89B}" type="presParOf" srcId="{E2309C0F-D10B-4DCF-9C62-59BE2084A1EC}" destId="{A6BF4356-91F1-434B-9B63-B243570D753C}" srcOrd="0" destOrd="0" presId="urn:microsoft.com/office/officeart/2005/8/layout/hierarchy2"/>
    <dgm:cxn modelId="{4D48502A-5912-4361-88F8-C84AD705AD4D}" type="presParOf" srcId="{A3D11121-ACC5-4408-946D-CFA2D75C1420}" destId="{590ABBDE-FF55-4182-B563-38A31320B661}" srcOrd="1" destOrd="0" presId="urn:microsoft.com/office/officeart/2005/8/layout/hierarchy2"/>
    <dgm:cxn modelId="{7E710E86-F817-4394-99E4-CF9046339141}" type="presParOf" srcId="{590ABBDE-FF55-4182-B563-38A31320B661}" destId="{8E160224-521D-4761-95E2-DCBCCC5CA414}" srcOrd="0" destOrd="0" presId="urn:microsoft.com/office/officeart/2005/8/layout/hierarchy2"/>
    <dgm:cxn modelId="{F67761A7-B262-46FF-90CC-A2466F5E7B2D}" type="presParOf" srcId="{590ABBDE-FF55-4182-B563-38A31320B661}" destId="{6A0C41BF-71A8-4988-9D46-CC9568CE395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CE99C5A-F8BF-42A7-BC69-F6C56F1D7C5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C06BF3-E9AE-40C7-BE2A-A6B3CD3ABD3A}">
      <dgm:prSet phldrT="[Текст]"/>
      <dgm:spPr/>
      <dgm:t>
        <a:bodyPr/>
        <a:lstStyle/>
        <a:p>
          <a:r>
            <a:rPr lang="ru-RU" dirty="0" smtClean="0"/>
            <a:t>-----</a:t>
          </a:r>
          <a:endParaRPr lang="ru-RU" dirty="0"/>
        </a:p>
      </dgm:t>
    </dgm:pt>
    <dgm:pt modelId="{D3382F90-120E-476E-BCED-70F455D886DE}" type="parTrans" cxnId="{121302F3-DF80-4ADC-9B5B-2276C0D0C01C}">
      <dgm:prSet/>
      <dgm:spPr/>
      <dgm:t>
        <a:bodyPr/>
        <a:lstStyle/>
        <a:p>
          <a:endParaRPr lang="ru-RU"/>
        </a:p>
      </dgm:t>
    </dgm:pt>
    <dgm:pt modelId="{E3040511-B8CC-4ECF-887A-6128E13F4E60}" type="sibTrans" cxnId="{121302F3-DF80-4ADC-9B5B-2276C0D0C01C}">
      <dgm:prSet/>
      <dgm:spPr/>
      <dgm:t>
        <a:bodyPr/>
        <a:lstStyle/>
        <a:p>
          <a:endParaRPr lang="ru-RU"/>
        </a:p>
      </dgm:t>
    </dgm:pt>
    <dgm:pt modelId="{A53F73B4-6AC6-44DB-8766-437ACC25CF50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Понимание факторов, влияющих на осуществление медицинской помощи и функционирования системы здравоохранения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692D0B21-C0A3-4059-8133-BBD31774BB96}" type="parTrans" cxnId="{0276C966-7654-4AEA-9B2A-C7F80E996878}">
      <dgm:prSet/>
      <dgm:spPr/>
      <dgm:t>
        <a:bodyPr/>
        <a:lstStyle/>
        <a:p>
          <a:endParaRPr lang="ru-RU"/>
        </a:p>
      </dgm:t>
    </dgm:pt>
    <dgm:pt modelId="{41C52608-308F-4D52-857C-D5FB1E56DAAB}" type="sibTrans" cxnId="{0276C966-7654-4AEA-9B2A-C7F80E996878}">
      <dgm:prSet/>
      <dgm:spPr/>
      <dgm:t>
        <a:bodyPr/>
        <a:lstStyle/>
        <a:p>
          <a:endParaRPr lang="ru-RU"/>
        </a:p>
      </dgm:t>
    </dgm:pt>
    <dgm:pt modelId="{02A6A878-76E7-4B51-91A3-544B8817ED36}">
      <dgm:prSet phldrT="[Текст]"/>
      <dgm:spPr/>
      <dgm:t>
        <a:bodyPr/>
        <a:lstStyle/>
        <a:p>
          <a:r>
            <a:rPr lang="ru-RU" dirty="0" smtClean="0"/>
            <a:t>-----</a:t>
          </a:r>
          <a:endParaRPr lang="ru-RU" dirty="0"/>
        </a:p>
      </dgm:t>
    </dgm:pt>
    <dgm:pt modelId="{BEF83DB7-EF71-40F3-B1F2-68FB949D7F95}" type="parTrans" cxnId="{CE72BFB2-7354-496D-A40F-5E2DE845B531}">
      <dgm:prSet/>
      <dgm:spPr/>
      <dgm:t>
        <a:bodyPr/>
        <a:lstStyle/>
        <a:p>
          <a:endParaRPr lang="ru-RU"/>
        </a:p>
      </dgm:t>
    </dgm:pt>
    <dgm:pt modelId="{915E164D-4876-43EA-A265-373193067973}" type="sibTrans" cxnId="{CE72BFB2-7354-496D-A40F-5E2DE845B531}">
      <dgm:prSet/>
      <dgm:spPr/>
      <dgm:t>
        <a:bodyPr/>
        <a:lstStyle/>
        <a:p>
          <a:endParaRPr lang="ru-RU"/>
        </a:p>
      </dgm:t>
    </dgm:pt>
    <dgm:pt modelId="{D89BD48F-A320-45E1-B8C3-DD73914B092B}">
      <dgm:prSet phldrT="[Текст]"/>
      <dgm:spPr/>
      <dgm:t>
        <a:bodyPr/>
        <a:lstStyle/>
        <a:p>
          <a:r>
            <a:rPr lang="ru-RU" dirty="0" smtClean="0"/>
            <a:t>----</a:t>
          </a:r>
          <a:endParaRPr lang="ru-RU" dirty="0"/>
        </a:p>
      </dgm:t>
    </dgm:pt>
    <dgm:pt modelId="{CED3A680-3ACF-484E-AC98-0694C6E923FA}" type="parTrans" cxnId="{0435EBFA-1158-484E-9D61-3FD6FE9751DA}">
      <dgm:prSet/>
      <dgm:spPr/>
      <dgm:t>
        <a:bodyPr/>
        <a:lstStyle/>
        <a:p>
          <a:endParaRPr lang="ru-RU"/>
        </a:p>
      </dgm:t>
    </dgm:pt>
    <dgm:pt modelId="{F3995E44-7263-4E35-8D7C-75AAA576512D}" type="sibTrans" cxnId="{0435EBFA-1158-484E-9D61-3FD6FE9751DA}">
      <dgm:prSet/>
      <dgm:spPr/>
      <dgm:t>
        <a:bodyPr/>
        <a:lstStyle/>
        <a:p>
          <a:endParaRPr lang="ru-RU"/>
        </a:p>
      </dgm:t>
    </dgm:pt>
    <dgm:pt modelId="{6F13D760-8F03-4EA9-A0B9-496AF5864401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Использование международного опыта в реформировании сестринского дела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32AAAB9A-A4FD-4A58-9FC7-FB719B0BCF56}" type="parTrans" cxnId="{4CCF91CB-F2AA-42A7-AF01-D5EFB4C6BD77}">
      <dgm:prSet/>
      <dgm:spPr/>
      <dgm:t>
        <a:bodyPr/>
        <a:lstStyle/>
        <a:p>
          <a:endParaRPr lang="ru-RU"/>
        </a:p>
      </dgm:t>
    </dgm:pt>
    <dgm:pt modelId="{62031F7F-B952-4C25-8C4F-D231DAB5B2FB}" type="sibTrans" cxnId="{4CCF91CB-F2AA-42A7-AF01-D5EFB4C6BD77}">
      <dgm:prSet/>
      <dgm:spPr/>
      <dgm:t>
        <a:bodyPr/>
        <a:lstStyle/>
        <a:p>
          <a:endParaRPr lang="ru-RU"/>
        </a:p>
      </dgm:t>
    </dgm:pt>
    <dgm:pt modelId="{36DCBB6B-8A04-4971-A2FE-816298C35F9C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Внедрение сестринских компетенций в области профилактики заболеваний и укрепления здоровья населения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12E0D614-0981-4E29-B9D6-DC946D07E12B}" type="parTrans" cxnId="{9CD2B845-4CA2-4ED0-861D-1D158BC2EEF0}">
      <dgm:prSet/>
      <dgm:spPr/>
      <dgm:t>
        <a:bodyPr/>
        <a:lstStyle/>
        <a:p>
          <a:endParaRPr lang="ru-RU"/>
        </a:p>
      </dgm:t>
    </dgm:pt>
    <dgm:pt modelId="{2C2ABA72-AFDD-4B53-8F77-2A8771AB4E15}" type="sibTrans" cxnId="{9CD2B845-4CA2-4ED0-861D-1D158BC2EEF0}">
      <dgm:prSet/>
      <dgm:spPr/>
      <dgm:t>
        <a:bodyPr/>
        <a:lstStyle/>
        <a:p>
          <a:endParaRPr lang="ru-RU"/>
        </a:p>
      </dgm:t>
    </dgm:pt>
    <dgm:pt modelId="{1CEFBF18-26B8-4B7F-BDA4-6E55DF6833F5}" type="pres">
      <dgm:prSet presAssocID="{3CE99C5A-F8BF-42A7-BC69-F6C56F1D7C5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DA3187-856A-439F-889A-A200B861C078}" type="pres">
      <dgm:prSet presAssocID="{62C06BF3-E9AE-40C7-BE2A-A6B3CD3ABD3A}" presName="composite" presStyleCnt="0"/>
      <dgm:spPr/>
    </dgm:pt>
    <dgm:pt modelId="{C7D27335-AF97-4E4F-9CFD-080A44BCB7AE}" type="pres">
      <dgm:prSet presAssocID="{62C06BF3-E9AE-40C7-BE2A-A6B3CD3ABD3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8867E4-AB97-4A2F-ADFE-1769E057B86F}" type="pres">
      <dgm:prSet presAssocID="{62C06BF3-E9AE-40C7-BE2A-A6B3CD3ABD3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639891-03B6-4543-91FA-20C4CC776B3E}" type="pres">
      <dgm:prSet presAssocID="{E3040511-B8CC-4ECF-887A-6128E13F4E60}" presName="sp" presStyleCnt="0"/>
      <dgm:spPr/>
    </dgm:pt>
    <dgm:pt modelId="{C4F18CF5-CF21-41E9-BBA9-578AE899387D}" type="pres">
      <dgm:prSet presAssocID="{02A6A878-76E7-4B51-91A3-544B8817ED36}" presName="composite" presStyleCnt="0"/>
      <dgm:spPr/>
    </dgm:pt>
    <dgm:pt modelId="{9FC5FC20-4DA9-4A61-8AE8-801BCDE388AF}" type="pres">
      <dgm:prSet presAssocID="{02A6A878-76E7-4B51-91A3-544B8817ED3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84393D-D71C-4112-AEF0-BD209DA4EFCB}" type="pres">
      <dgm:prSet presAssocID="{02A6A878-76E7-4B51-91A3-544B8817ED3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A49850-7F26-4760-BA90-96AE2CED9D64}" type="pres">
      <dgm:prSet presAssocID="{915E164D-4876-43EA-A265-373193067973}" presName="sp" presStyleCnt="0"/>
      <dgm:spPr/>
    </dgm:pt>
    <dgm:pt modelId="{99265774-89A9-40EE-83A1-40404AD0E9DA}" type="pres">
      <dgm:prSet presAssocID="{D89BD48F-A320-45E1-B8C3-DD73914B092B}" presName="composite" presStyleCnt="0"/>
      <dgm:spPr/>
    </dgm:pt>
    <dgm:pt modelId="{020EFE82-40AF-46A2-9E97-0A7B933EE0CE}" type="pres">
      <dgm:prSet presAssocID="{D89BD48F-A320-45E1-B8C3-DD73914B092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7B44BA-75B6-41DD-8E6C-1C9358950F70}" type="pres">
      <dgm:prSet presAssocID="{D89BD48F-A320-45E1-B8C3-DD73914B092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35EBFA-1158-484E-9D61-3FD6FE9751DA}" srcId="{3CE99C5A-F8BF-42A7-BC69-F6C56F1D7C5A}" destId="{D89BD48F-A320-45E1-B8C3-DD73914B092B}" srcOrd="2" destOrd="0" parTransId="{CED3A680-3ACF-484E-AC98-0694C6E923FA}" sibTransId="{F3995E44-7263-4E35-8D7C-75AAA576512D}"/>
    <dgm:cxn modelId="{4CCF91CB-F2AA-42A7-AF01-D5EFB4C6BD77}" srcId="{D89BD48F-A320-45E1-B8C3-DD73914B092B}" destId="{6F13D760-8F03-4EA9-A0B9-496AF5864401}" srcOrd="0" destOrd="0" parTransId="{32AAAB9A-A4FD-4A58-9FC7-FB719B0BCF56}" sibTransId="{62031F7F-B952-4C25-8C4F-D231DAB5B2FB}"/>
    <dgm:cxn modelId="{6AF81B84-B0F4-492D-A969-B54CF9B97367}" type="presOf" srcId="{D89BD48F-A320-45E1-B8C3-DD73914B092B}" destId="{020EFE82-40AF-46A2-9E97-0A7B933EE0CE}" srcOrd="0" destOrd="0" presId="urn:microsoft.com/office/officeart/2005/8/layout/chevron2"/>
    <dgm:cxn modelId="{7DA79C89-35DF-4011-BEB5-70803C2BDD9E}" type="presOf" srcId="{02A6A878-76E7-4B51-91A3-544B8817ED36}" destId="{9FC5FC20-4DA9-4A61-8AE8-801BCDE388AF}" srcOrd="0" destOrd="0" presId="urn:microsoft.com/office/officeart/2005/8/layout/chevron2"/>
    <dgm:cxn modelId="{0513F6AB-1261-4A98-958F-5BFCFB1049F4}" type="presOf" srcId="{3CE99C5A-F8BF-42A7-BC69-F6C56F1D7C5A}" destId="{1CEFBF18-26B8-4B7F-BDA4-6E55DF6833F5}" srcOrd="0" destOrd="0" presId="urn:microsoft.com/office/officeart/2005/8/layout/chevron2"/>
    <dgm:cxn modelId="{CE72BFB2-7354-496D-A40F-5E2DE845B531}" srcId="{3CE99C5A-F8BF-42A7-BC69-F6C56F1D7C5A}" destId="{02A6A878-76E7-4B51-91A3-544B8817ED36}" srcOrd="1" destOrd="0" parTransId="{BEF83DB7-EF71-40F3-B1F2-68FB949D7F95}" sibTransId="{915E164D-4876-43EA-A265-373193067973}"/>
    <dgm:cxn modelId="{9CD2B845-4CA2-4ED0-861D-1D158BC2EEF0}" srcId="{02A6A878-76E7-4B51-91A3-544B8817ED36}" destId="{36DCBB6B-8A04-4971-A2FE-816298C35F9C}" srcOrd="0" destOrd="0" parTransId="{12E0D614-0981-4E29-B9D6-DC946D07E12B}" sibTransId="{2C2ABA72-AFDD-4B53-8F77-2A8771AB4E15}"/>
    <dgm:cxn modelId="{C17A00DD-6D77-450F-88A5-7AA9CBDC548C}" type="presOf" srcId="{A53F73B4-6AC6-44DB-8766-437ACC25CF50}" destId="{AD8867E4-AB97-4A2F-ADFE-1769E057B86F}" srcOrd="0" destOrd="0" presId="urn:microsoft.com/office/officeart/2005/8/layout/chevron2"/>
    <dgm:cxn modelId="{0276C966-7654-4AEA-9B2A-C7F80E996878}" srcId="{62C06BF3-E9AE-40C7-BE2A-A6B3CD3ABD3A}" destId="{A53F73B4-6AC6-44DB-8766-437ACC25CF50}" srcOrd="0" destOrd="0" parTransId="{692D0B21-C0A3-4059-8133-BBD31774BB96}" sibTransId="{41C52608-308F-4D52-857C-D5FB1E56DAAB}"/>
    <dgm:cxn modelId="{4EA1B8AD-7C94-4A1C-80F4-A9F9E358A710}" type="presOf" srcId="{62C06BF3-E9AE-40C7-BE2A-A6B3CD3ABD3A}" destId="{C7D27335-AF97-4E4F-9CFD-080A44BCB7AE}" srcOrd="0" destOrd="0" presId="urn:microsoft.com/office/officeart/2005/8/layout/chevron2"/>
    <dgm:cxn modelId="{FFB4A5BB-E76E-4364-85EF-BA755E73635E}" type="presOf" srcId="{36DCBB6B-8A04-4971-A2FE-816298C35F9C}" destId="{8F84393D-D71C-4112-AEF0-BD209DA4EFCB}" srcOrd="0" destOrd="0" presId="urn:microsoft.com/office/officeart/2005/8/layout/chevron2"/>
    <dgm:cxn modelId="{8C908625-BFEC-42BC-98E1-A09FED24E956}" type="presOf" srcId="{6F13D760-8F03-4EA9-A0B9-496AF5864401}" destId="{A97B44BA-75B6-41DD-8E6C-1C9358950F70}" srcOrd="0" destOrd="0" presId="urn:microsoft.com/office/officeart/2005/8/layout/chevron2"/>
    <dgm:cxn modelId="{121302F3-DF80-4ADC-9B5B-2276C0D0C01C}" srcId="{3CE99C5A-F8BF-42A7-BC69-F6C56F1D7C5A}" destId="{62C06BF3-E9AE-40C7-BE2A-A6B3CD3ABD3A}" srcOrd="0" destOrd="0" parTransId="{D3382F90-120E-476E-BCED-70F455D886DE}" sibTransId="{E3040511-B8CC-4ECF-887A-6128E13F4E60}"/>
    <dgm:cxn modelId="{5D68F23A-BF0B-45D0-AC02-8C7C9C086973}" type="presParOf" srcId="{1CEFBF18-26B8-4B7F-BDA4-6E55DF6833F5}" destId="{15DA3187-856A-439F-889A-A200B861C078}" srcOrd="0" destOrd="0" presId="urn:microsoft.com/office/officeart/2005/8/layout/chevron2"/>
    <dgm:cxn modelId="{61D88175-C1D0-47C6-A0F5-FABF49C44DF6}" type="presParOf" srcId="{15DA3187-856A-439F-889A-A200B861C078}" destId="{C7D27335-AF97-4E4F-9CFD-080A44BCB7AE}" srcOrd="0" destOrd="0" presId="urn:microsoft.com/office/officeart/2005/8/layout/chevron2"/>
    <dgm:cxn modelId="{73A60372-E36F-4FC3-84DB-4DA841C7A9CB}" type="presParOf" srcId="{15DA3187-856A-439F-889A-A200B861C078}" destId="{AD8867E4-AB97-4A2F-ADFE-1769E057B86F}" srcOrd="1" destOrd="0" presId="urn:microsoft.com/office/officeart/2005/8/layout/chevron2"/>
    <dgm:cxn modelId="{110FACBD-7D46-42AE-9E1D-A0B06D206B63}" type="presParOf" srcId="{1CEFBF18-26B8-4B7F-BDA4-6E55DF6833F5}" destId="{9A639891-03B6-4543-91FA-20C4CC776B3E}" srcOrd="1" destOrd="0" presId="urn:microsoft.com/office/officeart/2005/8/layout/chevron2"/>
    <dgm:cxn modelId="{5AD3E33A-935A-415A-B2D6-AB4608CB2BD5}" type="presParOf" srcId="{1CEFBF18-26B8-4B7F-BDA4-6E55DF6833F5}" destId="{C4F18CF5-CF21-41E9-BBA9-578AE899387D}" srcOrd="2" destOrd="0" presId="urn:microsoft.com/office/officeart/2005/8/layout/chevron2"/>
    <dgm:cxn modelId="{9535BF1A-EFF4-44BA-B489-13089863745B}" type="presParOf" srcId="{C4F18CF5-CF21-41E9-BBA9-578AE899387D}" destId="{9FC5FC20-4DA9-4A61-8AE8-801BCDE388AF}" srcOrd="0" destOrd="0" presId="urn:microsoft.com/office/officeart/2005/8/layout/chevron2"/>
    <dgm:cxn modelId="{96C4E6B7-C33E-468B-A882-BBD18F3C1D8E}" type="presParOf" srcId="{C4F18CF5-CF21-41E9-BBA9-578AE899387D}" destId="{8F84393D-D71C-4112-AEF0-BD209DA4EFCB}" srcOrd="1" destOrd="0" presId="urn:microsoft.com/office/officeart/2005/8/layout/chevron2"/>
    <dgm:cxn modelId="{1E994FB2-B5F6-427E-8041-FF79C4127F4E}" type="presParOf" srcId="{1CEFBF18-26B8-4B7F-BDA4-6E55DF6833F5}" destId="{1AA49850-7F26-4760-BA90-96AE2CED9D64}" srcOrd="3" destOrd="0" presId="urn:microsoft.com/office/officeart/2005/8/layout/chevron2"/>
    <dgm:cxn modelId="{D5AC27B3-A652-40A5-A14C-AC0C567786CE}" type="presParOf" srcId="{1CEFBF18-26B8-4B7F-BDA4-6E55DF6833F5}" destId="{99265774-89A9-40EE-83A1-40404AD0E9DA}" srcOrd="4" destOrd="0" presId="urn:microsoft.com/office/officeart/2005/8/layout/chevron2"/>
    <dgm:cxn modelId="{3E0D252D-6278-4970-98E6-0990B18E747F}" type="presParOf" srcId="{99265774-89A9-40EE-83A1-40404AD0E9DA}" destId="{020EFE82-40AF-46A2-9E97-0A7B933EE0CE}" srcOrd="0" destOrd="0" presId="urn:microsoft.com/office/officeart/2005/8/layout/chevron2"/>
    <dgm:cxn modelId="{D8CB38E5-2B85-4FEB-A1D1-EB8E2ACE7AAB}" type="presParOf" srcId="{99265774-89A9-40EE-83A1-40404AD0E9DA}" destId="{A97B44BA-75B6-41DD-8E6C-1C9358950F7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BF1A679-12C9-42A1-90E1-5283195F741B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EBDB0C-1B26-4F63-A65F-3519F8A85067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Традиционный контроль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C21C1595-8618-42CE-831D-A14E61ABF1F2}" type="parTrans" cxnId="{0B6E8D3B-7279-4116-B20B-E9AC6147FFBF}">
      <dgm:prSet/>
      <dgm:spPr/>
      <dgm:t>
        <a:bodyPr/>
        <a:lstStyle/>
        <a:p>
          <a:endParaRPr lang="ru-RU"/>
        </a:p>
      </dgm:t>
    </dgm:pt>
    <dgm:pt modelId="{34D5853B-C6EF-448F-B57A-ACD785975F1E}" type="sibTrans" cxnId="{0B6E8D3B-7279-4116-B20B-E9AC6147FFBF}">
      <dgm:prSet/>
      <dgm:spPr/>
      <dgm:t>
        <a:bodyPr/>
        <a:lstStyle/>
        <a:p>
          <a:endParaRPr lang="ru-RU"/>
        </a:p>
      </dgm:t>
    </dgm:pt>
    <dgm:pt modelId="{5EB9A388-8683-48FE-BF65-D5741AB399A0}">
      <dgm:prSet phldrT="[Текст]" custT="1"/>
      <dgm:spPr/>
      <dgm:t>
        <a:bodyPr/>
        <a:lstStyle/>
        <a:p>
          <a:r>
            <a:rPr lang="ru-RU" sz="2000" dirty="0" smtClean="0">
              <a:effectLst/>
              <a:latin typeface="Times New Roman" pitchFamily="18" charset="0"/>
              <a:cs typeface="Times New Roman" pitchFamily="18" charset="0"/>
            </a:rPr>
            <a:t>Отрицательная сторона- не проводится глубокий анализ ошибок</a:t>
          </a:r>
          <a:endParaRPr lang="ru-RU" sz="20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5EF14899-2386-4DEB-BEB9-BC1D22BBE45E}" type="parTrans" cxnId="{77F297D8-F8A0-4F88-846D-04652565C57D}">
      <dgm:prSet/>
      <dgm:spPr/>
      <dgm:t>
        <a:bodyPr/>
        <a:lstStyle/>
        <a:p>
          <a:endParaRPr lang="ru-RU"/>
        </a:p>
      </dgm:t>
    </dgm:pt>
    <dgm:pt modelId="{8AE8C82F-7048-4CE0-B4FC-6FF8CF3917D5}" type="sibTrans" cxnId="{77F297D8-F8A0-4F88-846D-04652565C57D}">
      <dgm:prSet/>
      <dgm:spPr/>
      <dgm:t>
        <a:bodyPr/>
        <a:lstStyle/>
        <a:p>
          <a:endParaRPr lang="ru-RU"/>
        </a:p>
      </dgm:t>
    </dgm:pt>
    <dgm:pt modelId="{67640216-FD8A-4B77-BDDB-14764B485629}">
      <dgm:prSet phldrT="[Текст]" custT="1"/>
      <dgm:spPr/>
      <dgm:t>
        <a:bodyPr/>
        <a:lstStyle/>
        <a:p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Новая модель контроля (внедрение индикаторов деятельности специалистов сестринского дела)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8FFDA665-0BA8-4B1C-BE6C-3A25A7DE0643}" type="parTrans" cxnId="{567BC64C-39E4-41D4-A4E6-48AAFDE9A313}">
      <dgm:prSet/>
      <dgm:spPr/>
      <dgm:t>
        <a:bodyPr/>
        <a:lstStyle/>
        <a:p>
          <a:endParaRPr lang="ru-RU"/>
        </a:p>
      </dgm:t>
    </dgm:pt>
    <dgm:pt modelId="{9083D0BB-7B2F-463D-AF51-C8B9C511624C}" type="sibTrans" cxnId="{567BC64C-39E4-41D4-A4E6-48AAFDE9A313}">
      <dgm:prSet/>
      <dgm:spPr/>
      <dgm:t>
        <a:bodyPr/>
        <a:lstStyle/>
        <a:p>
          <a:endParaRPr lang="ru-RU"/>
        </a:p>
      </dgm:t>
    </dgm:pt>
    <dgm:pt modelId="{78A94387-5AC9-499F-A193-58FD02CD8D8F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Положительная сторона-можно более предметно подойти к слабым и сильным моментам в деятельности средних медицинских работников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B4F74DA9-23B4-494F-ABBD-44F14C87AEE8}" type="parTrans" cxnId="{4D5ED782-FAA8-4286-B78E-29AD91BFBF1B}">
      <dgm:prSet/>
      <dgm:spPr/>
      <dgm:t>
        <a:bodyPr/>
        <a:lstStyle/>
        <a:p>
          <a:endParaRPr lang="ru-RU"/>
        </a:p>
      </dgm:t>
    </dgm:pt>
    <dgm:pt modelId="{40865603-0113-42BE-B11A-BADDC75F90F9}" type="sibTrans" cxnId="{4D5ED782-FAA8-4286-B78E-29AD91BFBF1B}">
      <dgm:prSet/>
      <dgm:spPr/>
      <dgm:t>
        <a:bodyPr/>
        <a:lstStyle/>
        <a:p>
          <a:endParaRPr lang="ru-RU"/>
        </a:p>
      </dgm:t>
    </dgm:pt>
    <dgm:pt modelId="{6FF9BB18-285F-43B2-91A1-6D5A2BA3F7F0}" type="pres">
      <dgm:prSet presAssocID="{8BF1A679-12C9-42A1-90E1-5283195F741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B2BF252-356C-4C80-A7BD-831BE2E37B49}" type="pres">
      <dgm:prSet presAssocID="{20EBDB0C-1B26-4F63-A65F-3519F8A85067}" presName="linNode" presStyleCnt="0"/>
      <dgm:spPr/>
    </dgm:pt>
    <dgm:pt modelId="{3D76BD33-B94F-47BC-90A6-2168EA36339E}" type="pres">
      <dgm:prSet presAssocID="{20EBDB0C-1B26-4F63-A65F-3519F8A85067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74741B-C147-4288-80E9-79F1EFD8418B}" type="pres">
      <dgm:prSet presAssocID="{20EBDB0C-1B26-4F63-A65F-3519F8A85067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90C620-C691-4C8A-8420-2EF71AB7EFC6}" type="pres">
      <dgm:prSet presAssocID="{34D5853B-C6EF-448F-B57A-ACD785975F1E}" presName="spacing" presStyleCnt="0"/>
      <dgm:spPr/>
    </dgm:pt>
    <dgm:pt modelId="{BDE8801D-408D-4A14-9E0E-C18AD0267F20}" type="pres">
      <dgm:prSet presAssocID="{67640216-FD8A-4B77-BDDB-14764B485629}" presName="linNode" presStyleCnt="0"/>
      <dgm:spPr/>
    </dgm:pt>
    <dgm:pt modelId="{FCF63921-D64D-42C0-BFBF-20921F511291}" type="pres">
      <dgm:prSet presAssocID="{67640216-FD8A-4B77-BDDB-14764B485629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C9CC2-4669-49E7-8588-D07370D4B3B4}" type="pres">
      <dgm:prSet presAssocID="{67640216-FD8A-4B77-BDDB-14764B485629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07DD60-5A4E-42BA-9CCF-485CF4976F01}" type="presOf" srcId="{78A94387-5AC9-499F-A193-58FD02CD8D8F}" destId="{94DC9CC2-4669-49E7-8588-D07370D4B3B4}" srcOrd="0" destOrd="0" presId="urn:microsoft.com/office/officeart/2005/8/layout/vList6"/>
    <dgm:cxn modelId="{7BF2D5F2-F1E1-4F3E-A4AE-68B426A8726E}" type="presOf" srcId="{67640216-FD8A-4B77-BDDB-14764B485629}" destId="{FCF63921-D64D-42C0-BFBF-20921F511291}" srcOrd="0" destOrd="0" presId="urn:microsoft.com/office/officeart/2005/8/layout/vList6"/>
    <dgm:cxn modelId="{77F297D8-F8A0-4F88-846D-04652565C57D}" srcId="{20EBDB0C-1B26-4F63-A65F-3519F8A85067}" destId="{5EB9A388-8683-48FE-BF65-D5741AB399A0}" srcOrd="0" destOrd="0" parTransId="{5EF14899-2386-4DEB-BEB9-BC1D22BBE45E}" sibTransId="{8AE8C82F-7048-4CE0-B4FC-6FF8CF3917D5}"/>
    <dgm:cxn modelId="{0B6E8D3B-7279-4116-B20B-E9AC6147FFBF}" srcId="{8BF1A679-12C9-42A1-90E1-5283195F741B}" destId="{20EBDB0C-1B26-4F63-A65F-3519F8A85067}" srcOrd="0" destOrd="0" parTransId="{C21C1595-8618-42CE-831D-A14E61ABF1F2}" sibTransId="{34D5853B-C6EF-448F-B57A-ACD785975F1E}"/>
    <dgm:cxn modelId="{F3162E86-E550-4812-B85A-E6505A80E07F}" type="presOf" srcId="{8BF1A679-12C9-42A1-90E1-5283195F741B}" destId="{6FF9BB18-285F-43B2-91A1-6D5A2BA3F7F0}" srcOrd="0" destOrd="0" presId="urn:microsoft.com/office/officeart/2005/8/layout/vList6"/>
    <dgm:cxn modelId="{08A2E8D0-8D5F-4E0A-AC93-E1A5218DE4AA}" type="presOf" srcId="{20EBDB0C-1B26-4F63-A65F-3519F8A85067}" destId="{3D76BD33-B94F-47BC-90A6-2168EA36339E}" srcOrd="0" destOrd="0" presId="urn:microsoft.com/office/officeart/2005/8/layout/vList6"/>
    <dgm:cxn modelId="{4D5ED782-FAA8-4286-B78E-29AD91BFBF1B}" srcId="{67640216-FD8A-4B77-BDDB-14764B485629}" destId="{78A94387-5AC9-499F-A193-58FD02CD8D8F}" srcOrd="0" destOrd="0" parTransId="{B4F74DA9-23B4-494F-ABBD-44F14C87AEE8}" sibTransId="{40865603-0113-42BE-B11A-BADDC75F90F9}"/>
    <dgm:cxn modelId="{567BC64C-39E4-41D4-A4E6-48AAFDE9A313}" srcId="{8BF1A679-12C9-42A1-90E1-5283195F741B}" destId="{67640216-FD8A-4B77-BDDB-14764B485629}" srcOrd="1" destOrd="0" parTransId="{8FFDA665-0BA8-4B1C-BE6C-3A25A7DE0643}" sibTransId="{9083D0BB-7B2F-463D-AF51-C8B9C511624C}"/>
    <dgm:cxn modelId="{28470A1A-B015-4D7B-ADF5-CF5EFF580E6E}" type="presOf" srcId="{5EB9A388-8683-48FE-BF65-D5741AB399A0}" destId="{1774741B-C147-4288-80E9-79F1EFD8418B}" srcOrd="0" destOrd="0" presId="urn:microsoft.com/office/officeart/2005/8/layout/vList6"/>
    <dgm:cxn modelId="{439F516D-A26C-49CD-96D9-CAD20344F9D4}" type="presParOf" srcId="{6FF9BB18-285F-43B2-91A1-6D5A2BA3F7F0}" destId="{FB2BF252-356C-4C80-A7BD-831BE2E37B49}" srcOrd="0" destOrd="0" presId="urn:microsoft.com/office/officeart/2005/8/layout/vList6"/>
    <dgm:cxn modelId="{D3F2683C-F26D-4D7E-B468-0351AD36C227}" type="presParOf" srcId="{FB2BF252-356C-4C80-A7BD-831BE2E37B49}" destId="{3D76BD33-B94F-47BC-90A6-2168EA36339E}" srcOrd="0" destOrd="0" presId="urn:microsoft.com/office/officeart/2005/8/layout/vList6"/>
    <dgm:cxn modelId="{ECA86A52-6696-405F-86A9-26EB053AAA43}" type="presParOf" srcId="{FB2BF252-356C-4C80-A7BD-831BE2E37B49}" destId="{1774741B-C147-4288-80E9-79F1EFD8418B}" srcOrd="1" destOrd="0" presId="urn:microsoft.com/office/officeart/2005/8/layout/vList6"/>
    <dgm:cxn modelId="{8EB22E2D-555B-43E7-BE32-A853786D5E8E}" type="presParOf" srcId="{6FF9BB18-285F-43B2-91A1-6D5A2BA3F7F0}" destId="{6D90C620-C691-4C8A-8420-2EF71AB7EFC6}" srcOrd="1" destOrd="0" presId="urn:microsoft.com/office/officeart/2005/8/layout/vList6"/>
    <dgm:cxn modelId="{7C901498-9542-4FCE-99CA-D85369E45472}" type="presParOf" srcId="{6FF9BB18-285F-43B2-91A1-6D5A2BA3F7F0}" destId="{BDE8801D-408D-4A14-9E0E-C18AD0267F20}" srcOrd="2" destOrd="0" presId="urn:microsoft.com/office/officeart/2005/8/layout/vList6"/>
    <dgm:cxn modelId="{24A12F39-5C6B-4A02-AC73-5B926FA98B10}" type="presParOf" srcId="{BDE8801D-408D-4A14-9E0E-C18AD0267F20}" destId="{FCF63921-D64D-42C0-BFBF-20921F511291}" srcOrd="0" destOrd="0" presId="urn:microsoft.com/office/officeart/2005/8/layout/vList6"/>
    <dgm:cxn modelId="{E931FD7E-3DFC-44F8-9776-D42A1622B6D7}" type="presParOf" srcId="{BDE8801D-408D-4A14-9E0E-C18AD0267F20}" destId="{94DC9CC2-4669-49E7-8588-D07370D4B3B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2F4DB19-FF60-4FA7-A7E4-6CCD7396653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A39E42-B830-47A6-8F21-EF3E549B090F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- Паллиативная помощь оказывается под руководством врача в специализированном подразделении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AF5F7FCC-86B3-4C21-A699-388540DE0DFB}" type="parTrans" cxnId="{BC51273B-79A1-4F3E-B796-75E9C29C91C0}">
      <dgm:prSet/>
      <dgm:spPr/>
      <dgm:t>
        <a:bodyPr/>
        <a:lstStyle/>
        <a:p>
          <a:endParaRPr lang="ru-RU"/>
        </a:p>
      </dgm:t>
    </dgm:pt>
    <dgm:pt modelId="{5586C1D8-474C-4CAF-97B7-36F768E1B704}" type="sibTrans" cxnId="{BC51273B-79A1-4F3E-B796-75E9C29C91C0}">
      <dgm:prSet/>
      <dgm:spPr/>
      <dgm:t>
        <a:bodyPr/>
        <a:lstStyle/>
        <a:p>
          <a:endParaRPr lang="ru-RU"/>
        </a:p>
      </dgm:t>
    </dgm:pt>
    <dgm:pt modelId="{CF3A698C-714E-4B7F-9315-33EB6B505B64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При оказании паллиативной помощи пациенту врач осуществляет осмотр пациента и проводит ежедневно корректировку лечения.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C5B1BE9-5449-4057-AC08-D92CB126A064}" type="parTrans" cxnId="{3C8C6BDF-1936-4EF6-9EEC-3CC3B1ACB190}">
      <dgm:prSet/>
      <dgm:spPr/>
      <dgm:t>
        <a:bodyPr/>
        <a:lstStyle/>
        <a:p>
          <a:endParaRPr lang="ru-RU"/>
        </a:p>
      </dgm:t>
    </dgm:pt>
    <dgm:pt modelId="{69617429-FD97-4480-A2B2-8A8B3CE1944A}" type="sibTrans" cxnId="{3C8C6BDF-1936-4EF6-9EEC-3CC3B1ACB190}">
      <dgm:prSet/>
      <dgm:spPr/>
      <dgm:t>
        <a:bodyPr/>
        <a:lstStyle/>
        <a:p>
          <a:endParaRPr lang="ru-RU"/>
        </a:p>
      </dgm:t>
    </dgm:pt>
    <dgm:pt modelId="{62D2570D-371A-4D86-8707-2DF3209BF994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- Сестринский уход осуществляется самостоятельно средним медицинским персоналом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32122834-A765-4738-850F-9D38E3D3C603}" type="parTrans" cxnId="{0A0B4FF8-44D5-4F0F-A83E-F0F94CE8DA61}">
      <dgm:prSet/>
      <dgm:spPr/>
      <dgm:t>
        <a:bodyPr/>
        <a:lstStyle/>
        <a:p>
          <a:endParaRPr lang="ru-RU"/>
        </a:p>
      </dgm:t>
    </dgm:pt>
    <dgm:pt modelId="{E5173EB2-8250-429B-A9FA-BB22B962E032}" type="sibTrans" cxnId="{0A0B4FF8-44D5-4F0F-A83E-F0F94CE8DA61}">
      <dgm:prSet/>
      <dgm:spPr/>
      <dgm:t>
        <a:bodyPr/>
        <a:lstStyle/>
        <a:p>
          <a:endParaRPr lang="ru-RU"/>
        </a:p>
      </dgm:t>
    </dgm:pt>
    <dgm:pt modelId="{1E577168-9C16-4BB5-9D09-D436A5C9451F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Сестринская помощь направлена  на содействие развития оказания социально- психологической помощи тяжелобольным пациентам и их родственникам.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A6F00EC1-442C-4F9F-BE4A-26110074BEE4}" type="parTrans" cxnId="{C1D52D56-86F5-4EFD-ABB0-68BE29D112BB}">
      <dgm:prSet/>
      <dgm:spPr/>
      <dgm:t>
        <a:bodyPr/>
        <a:lstStyle/>
        <a:p>
          <a:endParaRPr lang="ru-RU"/>
        </a:p>
      </dgm:t>
    </dgm:pt>
    <dgm:pt modelId="{D69229A1-A7D3-470E-AA0A-B1FAB1BFDB3C}" type="sibTrans" cxnId="{C1D52D56-86F5-4EFD-ABB0-68BE29D112BB}">
      <dgm:prSet/>
      <dgm:spPr/>
      <dgm:t>
        <a:bodyPr/>
        <a:lstStyle/>
        <a:p>
          <a:endParaRPr lang="ru-RU"/>
        </a:p>
      </dgm:t>
    </dgm:pt>
    <dgm:pt modelId="{3AC4B34C-8CAD-456B-B291-29E2A85F47FE}" type="pres">
      <dgm:prSet presAssocID="{12F4DB19-FF60-4FA7-A7E4-6CCD7396653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03C265-CE68-4629-A890-E428C6F7EE9C}" type="pres">
      <dgm:prSet presAssocID="{C0A39E42-B830-47A6-8F21-EF3E549B090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B8F5A6-028E-4357-B619-EB2CE6B6EB62}" type="pres">
      <dgm:prSet presAssocID="{C0A39E42-B830-47A6-8F21-EF3E549B090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1FDA35-880A-4F91-9522-90FB470150A0}" type="pres">
      <dgm:prSet presAssocID="{62D2570D-371A-4D86-8707-2DF3209BF99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95FC37-E12B-48F7-8AFC-EE822E361B8E}" type="pres">
      <dgm:prSet presAssocID="{62D2570D-371A-4D86-8707-2DF3209BF99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376D93-FB0F-40CA-853F-5FFE5D2998E2}" type="presOf" srcId="{CF3A698C-714E-4B7F-9315-33EB6B505B64}" destId="{08B8F5A6-028E-4357-B619-EB2CE6B6EB62}" srcOrd="0" destOrd="0" presId="urn:microsoft.com/office/officeart/2005/8/layout/vList2"/>
    <dgm:cxn modelId="{0A0B4FF8-44D5-4F0F-A83E-F0F94CE8DA61}" srcId="{12F4DB19-FF60-4FA7-A7E4-6CCD73966535}" destId="{62D2570D-371A-4D86-8707-2DF3209BF994}" srcOrd="1" destOrd="0" parTransId="{32122834-A765-4738-850F-9D38E3D3C603}" sibTransId="{E5173EB2-8250-429B-A9FA-BB22B962E032}"/>
    <dgm:cxn modelId="{3C8C6BDF-1936-4EF6-9EEC-3CC3B1ACB190}" srcId="{C0A39E42-B830-47A6-8F21-EF3E549B090F}" destId="{CF3A698C-714E-4B7F-9315-33EB6B505B64}" srcOrd="0" destOrd="0" parTransId="{6C5B1BE9-5449-4057-AC08-D92CB126A064}" sibTransId="{69617429-FD97-4480-A2B2-8A8B3CE1944A}"/>
    <dgm:cxn modelId="{1151A69F-A995-449D-812C-0488DA5516DD}" type="presOf" srcId="{C0A39E42-B830-47A6-8F21-EF3E549B090F}" destId="{C903C265-CE68-4629-A890-E428C6F7EE9C}" srcOrd="0" destOrd="0" presId="urn:microsoft.com/office/officeart/2005/8/layout/vList2"/>
    <dgm:cxn modelId="{C9CBA8EA-7050-4AF7-A207-49432D477FC8}" type="presOf" srcId="{1E577168-9C16-4BB5-9D09-D436A5C9451F}" destId="{4B95FC37-E12B-48F7-8AFC-EE822E361B8E}" srcOrd="0" destOrd="0" presId="urn:microsoft.com/office/officeart/2005/8/layout/vList2"/>
    <dgm:cxn modelId="{BC51273B-79A1-4F3E-B796-75E9C29C91C0}" srcId="{12F4DB19-FF60-4FA7-A7E4-6CCD73966535}" destId="{C0A39E42-B830-47A6-8F21-EF3E549B090F}" srcOrd="0" destOrd="0" parTransId="{AF5F7FCC-86B3-4C21-A699-388540DE0DFB}" sibTransId="{5586C1D8-474C-4CAF-97B7-36F768E1B704}"/>
    <dgm:cxn modelId="{055D0A8F-7322-4A0C-B36F-6322BEFB15AC}" type="presOf" srcId="{12F4DB19-FF60-4FA7-A7E4-6CCD73966535}" destId="{3AC4B34C-8CAD-456B-B291-29E2A85F47FE}" srcOrd="0" destOrd="0" presId="urn:microsoft.com/office/officeart/2005/8/layout/vList2"/>
    <dgm:cxn modelId="{C1D52D56-86F5-4EFD-ABB0-68BE29D112BB}" srcId="{62D2570D-371A-4D86-8707-2DF3209BF994}" destId="{1E577168-9C16-4BB5-9D09-D436A5C9451F}" srcOrd="0" destOrd="0" parTransId="{A6F00EC1-442C-4F9F-BE4A-26110074BEE4}" sibTransId="{D69229A1-A7D3-470E-AA0A-B1FAB1BFDB3C}"/>
    <dgm:cxn modelId="{6D03B271-6DE6-45A8-950D-02E0BEDEB323}" type="presOf" srcId="{62D2570D-371A-4D86-8707-2DF3209BF994}" destId="{821FDA35-880A-4F91-9522-90FB470150A0}" srcOrd="0" destOrd="0" presId="urn:microsoft.com/office/officeart/2005/8/layout/vList2"/>
    <dgm:cxn modelId="{59B29F16-5FDB-4C7B-9A39-49B93114D474}" type="presParOf" srcId="{3AC4B34C-8CAD-456B-B291-29E2A85F47FE}" destId="{C903C265-CE68-4629-A890-E428C6F7EE9C}" srcOrd="0" destOrd="0" presId="urn:microsoft.com/office/officeart/2005/8/layout/vList2"/>
    <dgm:cxn modelId="{6A3C4791-98AE-4EDE-8D43-F54D8636CB1C}" type="presParOf" srcId="{3AC4B34C-8CAD-456B-B291-29E2A85F47FE}" destId="{08B8F5A6-028E-4357-B619-EB2CE6B6EB62}" srcOrd="1" destOrd="0" presId="urn:microsoft.com/office/officeart/2005/8/layout/vList2"/>
    <dgm:cxn modelId="{380919BC-524D-4791-9739-5A6FCF39B900}" type="presParOf" srcId="{3AC4B34C-8CAD-456B-B291-29E2A85F47FE}" destId="{821FDA35-880A-4F91-9522-90FB470150A0}" srcOrd="2" destOrd="0" presId="urn:microsoft.com/office/officeart/2005/8/layout/vList2"/>
    <dgm:cxn modelId="{DB1445B3-4FE1-40D8-9C20-5C46134C3B59}" type="presParOf" srcId="{3AC4B34C-8CAD-456B-B291-29E2A85F47FE}" destId="{4B95FC37-E12B-48F7-8AFC-EE822E361B8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508961-E017-4F1D-AC4E-D221E768D085}">
      <dsp:nvSpPr>
        <dsp:cNvPr id="0" name=""/>
        <dsp:cNvSpPr/>
      </dsp:nvSpPr>
      <dsp:spPr>
        <a:xfrm>
          <a:off x="0" y="0"/>
          <a:ext cx="2746362" cy="44069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Стационарная помощь</a:t>
          </a:r>
          <a:endParaRPr lang="ru-RU" sz="1900" kern="1200" dirty="0"/>
        </a:p>
      </dsp:txBody>
      <dsp:txXfrm>
        <a:off x="0" y="1762760"/>
        <a:ext cx="2746362" cy="1762760"/>
      </dsp:txXfrm>
    </dsp:sp>
    <dsp:sp modelId="{BE280FCD-ECC0-4034-BB92-8DB09C2660DD}">
      <dsp:nvSpPr>
        <dsp:cNvPr id="0" name=""/>
        <dsp:cNvSpPr/>
      </dsp:nvSpPr>
      <dsp:spPr>
        <a:xfrm>
          <a:off x="641197" y="264414"/>
          <a:ext cx="1467497" cy="146749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946E61-09AA-4E82-843D-C46AFFE74C92}">
      <dsp:nvSpPr>
        <dsp:cNvPr id="0" name=""/>
        <dsp:cNvSpPr/>
      </dsp:nvSpPr>
      <dsp:spPr>
        <a:xfrm>
          <a:off x="2830518" y="0"/>
          <a:ext cx="2746362" cy="44069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Стационар замещающая помощь</a:t>
          </a:r>
          <a:endParaRPr lang="ru-RU" sz="1900" kern="1200" dirty="0"/>
        </a:p>
      </dsp:txBody>
      <dsp:txXfrm>
        <a:off x="2830518" y="1762760"/>
        <a:ext cx="2746362" cy="1762760"/>
      </dsp:txXfrm>
    </dsp:sp>
    <dsp:sp modelId="{2038DB93-D474-47BB-B304-EEB431E36951}">
      <dsp:nvSpPr>
        <dsp:cNvPr id="0" name=""/>
        <dsp:cNvSpPr/>
      </dsp:nvSpPr>
      <dsp:spPr>
        <a:xfrm>
          <a:off x="3469951" y="264414"/>
          <a:ext cx="1467497" cy="146749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EE8B8-3A52-4165-BFD8-9EA1DF020152}">
      <dsp:nvSpPr>
        <dsp:cNvPr id="0" name=""/>
        <dsp:cNvSpPr/>
      </dsp:nvSpPr>
      <dsp:spPr>
        <a:xfrm>
          <a:off x="5659272" y="0"/>
          <a:ext cx="2746362" cy="44069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Высокотехнологичные  медицинские услуги</a:t>
          </a:r>
          <a:endParaRPr lang="ru-RU" sz="1900" kern="1200" dirty="0"/>
        </a:p>
      </dsp:txBody>
      <dsp:txXfrm>
        <a:off x="5659272" y="1762760"/>
        <a:ext cx="2746362" cy="1762760"/>
      </dsp:txXfrm>
    </dsp:sp>
    <dsp:sp modelId="{690006C7-AB8A-4D15-8914-A134AC244A87}">
      <dsp:nvSpPr>
        <dsp:cNvPr id="0" name=""/>
        <dsp:cNvSpPr/>
      </dsp:nvSpPr>
      <dsp:spPr>
        <a:xfrm>
          <a:off x="6298704" y="264414"/>
          <a:ext cx="1467497" cy="146749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8CE50E-682E-477D-BFA1-912BE324F0BB}">
      <dsp:nvSpPr>
        <dsp:cNvPr id="0" name=""/>
        <dsp:cNvSpPr/>
      </dsp:nvSpPr>
      <dsp:spPr>
        <a:xfrm>
          <a:off x="336295" y="3525520"/>
          <a:ext cx="7734808" cy="661035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10ACA2-F66B-4F02-A039-F9FFE59D9487}">
      <dsp:nvSpPr>
        <dsp:cNvPr id="0" name=""/>
        <dsp:cNvSpPr/>
      </dsp:nvSpPr>
      <dsp:spPr>
        <a:xfrm>
          <a:off x="1099342" y="2203450"/>
          <a:ext cx="548203" cy="1044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4101" y="0"/>
              </a:lnTo>
              <a:lnTo>
                <a:pt x="274101" y="1044595"/>
              </a:lnTo>
              <a:lnTo>
                <a:pt x="548203" y="104459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1343952" y="2696255"/>
        <a:ext cx="58985" cy="58985"/>
      </dsp:txXfrm>
    </dsp:sp>
    <dsp:sp modelId="{29EF7888-F89C-4C26-A8A4-6A47A201979E}">
      <dsp:nvSpPr>
        <dsp:cNvPr id="0" name=""/>
        <dsp:cNvSpPr/>
      </dsp:nvSpPr>
      <dsp:spPr>
        <a:xfrm>
          <a:off x="1099342" y="2157730"/>
          <a:ext cx="5482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8203" y="4572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1359739" y="2189744"/>
        <a:ext cx="27410" cy="27410"/>
      </dsp:txXfrm>
    </dsp:sp>
    <dsp:sp modelId="{7C500590-DC3E-48E3-9BA6-F7C7B5DF74BB}">
      <dsp:nvSpPr>
        <dsp:cNvPr id="0" name=""/>
        <dsp:cNvSpPr/>
      </dsp:nvSpPr>
      <dsp:spPr>
        <a:xfrm>
          <a:off x="1099342" y="1158854"/>
          <a:ext cx="548203" cy="1044595"/>
        </a:xfrm>
        <a:custGeom>
          <a:avLst/>
          <a:gdLst/>
          <a:ahLst/>
          <a:cxnLst/>
          <a:rect l="0" t="0" r="0" b="0"/>
          <a:pathLst>
            <a:path>
              <a:moveTo>
                <a:pt x="0" y="1044595"/>
              </a:moveTo>
              <a:lnTo>
                <a:pt x="274101" y="1044595"/>
              </a:lnTo>
              <a:lnTo>
                <a:pt x="274101" y="0"/>
              </a:lnTo>
              <a:lnTo>
                <a:pt x="548203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1343952" y="1651659"/>
        <a:ext cx="58985" cy="58985"/>
      </dsp:txXfrm>
    </dsp:sp>
    <dsp:sp modelId="{DA869798-1C3B-4DEA-9728-5DBD504F7C68}">
      <dsp:nvSpPr>
        <dsp:cNvPr id="0" name=""/>
        <dsp:cNvSpPr/>
      </dsp:nvSpPr>
      <dsp:spPr>
        <a:xfrm rot="16200000">
          <a:off x="-1517643" y="1785611"/>
          <a:ext cx="4398296" cy="8356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Оценка состояния пациента по триаж-системе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-1517643" y="1785611"/>
        <a:ext cx="4398296" cy="835676"/>
      </dsp:txXfrm>
    </dsp:sp>
    <dsp:sp modelId="{57E5161F-BBBD-4D58-BE5A-D9498499798A}">
      <dsp:nvSpPr>
        <dsp:cNvPr id="0" name=""/>
        <dsp:cNvSpPr/>
      </dsp:nvSpPr>
      <dsp:spPr>
        <a:xfrm>
          <a:off x="1647546" y="741016"/>
          <a:ext cx="6496186" cy="8356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4">
                  <a:lumMod val="50000"/>
                </a:schemeClr>
              </a:solidFill>
            </a:rPr>
            <a:t>зеленая зона. К этой группе пациентов относятся те, кто не нуждаются в госпитализации, а нуждаются в незначительной медпомощи и отпускаются на амбулаторное лечение. К ним также относятся пациенты поступающие в плановом порядке</a:t>
          </a:r>
          <a:r>
            <a:rPr lang="ru-RU" sz="1600" kern="1200" dirty="0" smtClean="0">
              <a:solidFill>
                <a:schemeClr val="accent4">
                  <a:lumMod val="75000"/>
                </a:schemeClr>
              </a:solidFill>
            </a:rPr>
            <a:t>.</a:t>
          </a:r>
          <a:endParaRPr lang="ru-RU" sz="16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1647546" y="741016"/>
        <a:ext cx="6496186" cy="835676"/>
      </dsp:txXfrm>
    </dsp:sp>
    <dsp:sp modelId="{8F9D672D-4684-49A7-AEAC-FCBEB5561B19}">
      <dsp:nvSpPr>
        <dsp:cNvPr id="0" name=""/>
        <dsp:cNvSpPr/>
      </dsp:nvSpPr>
      <dsp:spPr>
        <a:xfrm>
          <a:off x="1647546" y="1785611"/>
          <a:ext cx="6496186" cy="8356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желтая зона. К этой группе пациентов относятся те, кто нуждается в неинтенсивной или не экстренной помощи, а также кто нуждается в дифференцировке диагноза.</a:t>
          </a:r>
          <a:endParaRPr lang="ru-RU" sz="1600" b="1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647546" y="1785611"/>
        <a:ext cx="6496186" cy="835676"/>
      </dsp:txXfrm>
    </dsp:sp>
    <dsp:sp modelId="{CCB3099C-56A6-427C-BDA6-1FCE9A816729}">
      <dsp:nvSpPr>
        <dsp:cNvPr id="0" name=""/>
        <dsp:cNvSpPr/>
      </dsp:nvSpPr>
      <dsp:spPr>
        <a:xfrm>
          <a:off x="1647546" y="2830207"/>
          <a:ext cx="6496186" cy="8356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красная зона. К этой группе относятся пациенты нуждающиеся в экстренной и интенсивной  помощи на уровне приемного покоя и стационара</a:t>
          </a:r>
          <a:endParaRPr lang="ru-RU" sz="16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647546" y="2830207"/>
        <a:ext cx="6496186" cy="8356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AC8834-73D1-4974-9540-C680C120025D}">
      <dsp:nvSpPr>
        <dsp:cNvPr id="0" name=""/>
        <dsp:cNvSpPr/>
      </dsp:nvSpPr>
      <dsp:spPr>
        <a:xfrm>
          <a:off x="1765" y="0"/>
          <a:ext cx="2746362" cy="44069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разработка и внедрение системы управления качеством сестринской помощи</a:t>
          </a:r>
          <a:endParaRPr lang="ru-RU" sz="2000" kern="1200" dirty="0"/>
        </a:p>
      </dsp:txBody>
      <dsp:txXfrm>
        <a:off x="1765" y="1762760"/>
        <a:ext cx="2746362" cy="1762760"/>
      </dsp:txXfrm>
    </dsp:sp>
    <dsp:sp modelId="{4481B9A7-280C-4056-81BB-3C0277E3A512}">
      <dsp:nvSpPr>
        <dsp:cNvPr id="0" name=""/>
        <dsp:cNvSpPr/>
      </dsp:nvSpPr>
      <dsp:spPr>
        <a:xfrm>
          <a:off x="359093" y="80896"/>
          <a:ext cx="2031706" cy="1844864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A81026-06AE-406E-8AA8-326C58BD224F}">
      <dsp:nvSpPr>
        <dsp:cNvPr id="0" name=""/>
        <dsp:cNvSpPr/>
      </dsp:nvSpPr>
      <dsp:spPr>
        <a:xfrm>
          <a:off x="2830518" y="0"/>
          <a:ext cx="2746362" cy="44069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внедрение новых ролей специалистов сестринского дела. </a:t>
          </a:r>
          <a:endParaRPr lang="ru-RU" sz="2000" kern="1200" dirty="0"/>
        </a:p>
      </dsp:txBody>
      <dsp:txXfrm>
        <a:off x="2830518" y="1762760"/>
        <a:ext cx="2746362" cy="1762760"/>
      </dsp:txXfrm>
    </dsp:sp>
    <dsp:sp modelId="{8D7BD9F5-A722-44A3-BB76-291CC1A5559A}">
      <dsp:nvSpPr>
        <dsp:cNvPr id="0" name=""/>
        <dsp:cNvSpPr/>
      </dsp:nvSpPr>
      <dsp:spPr>
        <a:xfrm>
          <a:off x="3136278" y="70564"/>
          <a:ext cx="2134842" cy="1855195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B9603B-C457-40FE-8401-65E0E090DB67}">
      <dsp:nvSpPr>
        <dsp:cNvPr id="0" name=""/>
        <dsp:cNvSpPr/>
      </dsp:nvSpPr>
      <dsp:spPr>
        <a:xfrm>
          <a:off x="5659272" y="0"/>
          <a:ext cx="2746362" cy="44069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разработка стандартов качества оказания сестринской помощи,</a:t>
          </a:r>
          <a:endParaRPr lang="ru-RU" sz="2000" kern="1200" dirty="0"/>
        </a:p>
      </dsp:txBody>
      <dsp:txXfrm>
        <a:off x="5659272" y="1762760"/>
        <a:ext cx="2746362" cy="1762760"/>
      </dsp:txXfrm>
    </dsp:sp>
    <dsp:sp modelId="{B3C39E52-79D4-42A9-AAD1-C37AE95A2531}">
      <dsp:nvSpPr>
        <dsp:cNvPr id="0" name=""/>
        <dsp:cNvSpPr/>
      </dsp:nvSpPr>
      <dsp:spPr>
        <a:xfrm>
          <a:off x="5991197" y="125566"/>
          <a:ext cx="2082511" cy="1855195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1E06B6-0120-46B1-9727-A12C66976C8E}">
      <dsp:nvSpPr>
        <dsp:cNvPr id="0" name=""/>
        <dsp:cNvSpPr/>
      </dsp:nvSpPr>
      <dsp:spPr>
        <a:xfrm>
          <a:off x="336295" y="3525520"/>
          <a:ext cx="7734808" cy="661035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6C4AF2-6027-4941-B9FE-91AC5CEFC0A1}">
      <dsp:nvSpPr>
        <dsp:cNvPr id="0" name=""/>
        <dsp:cNvSpPr/>
      </dsp:nvSpPr>
      <dsp:spPr>
        <a:xfrm>
          <a:off x="0" y="1090690"/>
          <a:ext cx="84074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E79BC4-8314-4566-A3D4-6E9CE93DCC14}">
      <dsp:nvSpPr>
        <dsp:cNvPr id="0" name=""/>
        <dsp:cNvSpPr/>
      </dsp:nvSpPr>
      <dsp:spPr>
        <a:xfrm>
          <a:off x="420370" y="765969"/>
          <a:ext cx="588518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1уровень–учебные занятия в структурных подразделениях</a:t>
          </a:r>
          <a:endParaRPr lang="ru-RU" sz="2200" kern="1200" dirty="0"/>
        </a:p>
      </dsp:txBody>
      <dsp:txXfrm>
        <a:off x="452073" y="797672"/>
        <a:ext cx="5821774" cy="586034"/>
      </dsp:txXfrm>
    </dsp:sp>
    <dsp:sp modelId="{6A1290D6-65C3-4083-8188-819FE40747F7}">
      <dsp:nvSpPr>
        <dsp:cNvPr id="0" name=""/>
        <dsp:cNvSpPr/>
      </dsp:nvSpPr>
      <dsp:spPr>
        <a:xfrm>
          <a:off x="0" y="2088610"/>
          <a:ext cx="84074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DB855F-F5C3-410C-9E99-73AAEBD90E98}">
      <dsp:nvSpPr>
        <dsp:cNvPr id="0" name=""/>
        <dsp:cNvSpPr/>
      </dsp:nvSpPr>
      <dsp:spPr>
        <a:xfrm>
          <a:off x="420370" y="1763890"/>
          <a:ext cx="588518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2уровень– общебольничный</a:t>
          </a:r>
          <a:endParaRPr lang="ru-RU" sz="2200" kern="1200" dirty="0"/>
        </a:p>
      </dsp:txBody>
      <dsp:txXfrm>
        <a:off x="452073" y="1795593"/>
        <a:ext cx="5821774" cy="586034"/>
      </dsp:txXfrm>
    </dsp:sp>
    <dsp:sp modelId="{04F19C8C-303D-4A3F-AF70-6E55433C24E8}">
      <dsp:nvSpPr>
        <dsp:cNvPr id="0" name=""/>
        <dsp:cNvSpPr/>
      </dsp:nvSpPr>
      <dsp:spPr>
        <a:xfrm>
          <a:off x="0" y="3086530"/>
          <a:ext cx="84074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4E9CCF-4D47-4664-BC1F-1DAEEC06C075}">
      <dsp:nvSpPr>
        <dsp:cNvPr id="0" name=""/>
        <dsp:cNvSpPr/>
      </dsp:nvSpPr>
      <dsp:spPr>
        <a:xfrm>
          <a:off x="420370" y="2761809"/>
          <a:ext cx="588518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3 уровень – дополнительное образование по медицинским специальностям</a:t>
          </a:r>
          <a:endParaRPr lang="ru-RU" sz="2200" kern="1200" dirty="0"/>
        </a:p>
      </dsp:txBody>
      <dsp:txXfrm>
        <a:off x="452073" y="2793512"/>
        <a:ext cx="5821774" cy="5860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DE8798-CD0B-4C45-9C9C-FBB52EC0FCCC}">
      <dsp:nvSpPr>
        <dsp:cNvPr id="0" name=""/>
        <dsp:cNvSpPr/>
      </dsp:nvSpPr>
      <dsp:spPr>
        <a:xfrm>
          <a:off x="1026" y="0"/>
          <a:ext cx="2668364" cy="44069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Задачи:</a:t>
          </a:r>
          <a:endParaRPr lang="ru-RU" sz="3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26" y="0"/>
        <a:ext cx="2668364" cy="1322070"/>
      </dsp:txXfrm>
    </dsp:sp>
    <dsp:sp modelId="{ECDBD52E-A805-4DCD-BC92-8A93D9F408D3}">
      <dsp:nvSpPr>
        <dsp:cNvPr id="0" name=""/>
        <dsp:cNvSpPr/>
      </dsp:nvSpPr>
      <dsp:spPr>
        <a:xfrm>
          <a:off x="267862" y="1323361"/>
          <a:ext cx="2134691" cy="1328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- усиление роли медсестры в современной системе здравоохрания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6779" y="1362278"/>
        <a:ext cx="2056857" cy="1250906"/>
      </dsp:txXfrm>
    </dsp:sp>
    <dsp:sp modelId="{9AFD8957-083E-49D8-9B40-F43B9471A3B9}">
      <dsp:nvSpPr>
        <dsp:cNvPr id="0" name=""/>
        <dsp:cNvSpPr/>
      </dsp:nvSpPr>
      <dsp:spPr>
        <a:xfrm>
          <a:off x="267862" y="2856523"/>
          <a:ext cx="2134691" cy="1328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о</a:t>
          </a: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тказ от старой модели сестринской службы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6779" y="2895440"/>
        <a:ext cx="2056857" cy="1250906"/>
      </dsp:txXfrm>
    </dsp:sp>
    <dsp:sp modelId="{6B2F7D0C-15BD-4E5B-A869-E3CD64F77C61}">
      <dsp:nvSpPr>
        <dsp:cNvPr id="0" name=""/>
        <dsp:cNvSpPr/>
      </dsp:nvSpPr>
      <dsp:spPr>
        <a:xfrm>
          <a:off x="2869517" y="0"/>
          <a:ext cx="2668364" cy="44069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Цели: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69517" y="0"/>
        <a:ext cx="2668364" cy="1322070"/>
      </dsp:txXfrm>
    </dsp:sp>
    <dsp:sp modelId="{876C9E4F-8CAC-490E-877A-C4EC043F19D0}">
      <dsp:nvSpPr>
        <dsp:cNvPr id="0" name=""/>
        <dsp:cNvSpPr/>
      </dsp:nvSpPr>
      <dsp:spPr>
        <a:xfrm>
          <a:off x="3136354" y="1323361"/>
          <a:ext cx="2134691" cy="1328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внедрение новых современных сестринских доказательных практик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75271" y="1362278"/>
        <a:ext cx="2056857" cy="1250906"/>
      </dsp:txXfrm>
    </dsp:sp>
    <dsp:sp modelId="{B61BD775-AB3C-4253-A100-F5369AF0F1B7}">
      <dsp:nvSpPr>
        <dsp:cNvPr id="0" name=""/>
        <dsp:cNvSpPr/>
      </dsp:nvSpPr>
      <dsp:spPr>
        <a:xfrm>
          <a:off x="3136354" y="2856523"/>
          <a:ext cx="2134691" cy="1328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-введение должностей с разным уровнем образования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75271" y="2895440"/>
        <a:ext cx="2056857" cy="1250906"/>
      </dsp:txXfrm>
    </dsp:sp>
    <dsp:sp modelId="{F64160D4-61D5-4E61-BF91-23EE7312F205}">
      <dsp:nvSpPr>
        <dsp:cNvPr id="0" name=""/>
        <dsp:cNvSpPr/>
      </dsp:nvSpPr>
      <dsp:spPr>
        <a:xfrm>
          <a:off x="5738009" y="0"/>
          <a:ext cx="2668364" cy="44069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Ожидаемый результат: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38009" y="0"/>
        <a:ext cx="2668364" cy="1322070"/>
      </dsp:txXfrm>
    </dsp:sp>
    <dsp:sp modelId="{E059A3A6-89CC-4E81-8A21-749591A9ADF7}">
      <dsp:nvSpPr>
        <dsp:cNvPr id="0" name=""/>
        <dsp:cNvSpPr/>
      </dsp:nvSpPr>
      <dsp:spPr>
        <a:xfrm>
          <a:off x="6004845" y="1323361"/>
          <a:ext cx="2134691" cy="1328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- приведение системы сестринского дела  в Казахстане к международному уровню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43762" y="1362278"/>
        <a:ext cx="2056857" cy="1250906"/>
      </dsp:txXfrm>
    </dsp:sp>
    <dsp:sp modelId="{33A9B457-F034-415A-8783-F0E382C4A55E}">
      <dsp:nvSpPr>
        <dsp:cNvPr id="0" name=""/>
        <dsp:cNvSpPr/>
      </dsp:nvSpPr>
      <dsp:spPr>
        <a:xfrm>
          <a:off x="6004845" y="2856523"/>
          <a:ext cx="2134691" cy="1328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-внедрение</a:t>
          </a:r>
          <a:r>
            <a:rPr lang="ru-RU" sz="1600" b="1" kern="1200" baseline="0" dirty="0" smtClean="0">
              <a:latin typeface="Times New Roman" pitchFamily="18" charset="0"/>
              <a:cs typeface="Times New Roman" pitchFamily="18" charset="0"/>
            </a:rPr>
            <a:t> прикладной сестринской науки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43762" y="2895440"/>
        <a:ext cx="2056857" cy="12509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1A4266-149F-4461-87DB-7881C7EAEEEB}">
      <dsp:nvSpPr>
        <dsp:cNvPr id="0" name=""/>
        <dsp:cNvSpPr/>
      </dsp:nvSpPr>
      <dsp:spPr>
        <a:xfrm>
          <a:off x="0" y="0"/>
          <a:ext cx="8407400" cy="1377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Академические бакалавры</a:t>
          </a:r>
          <a:endParaRPr lang="ru-RU" sz="3100" kern="1200" dirty="0"/>
        </a:p>
      </dsp:txBody>
      <dsp:txXfrm>
        <a:off x="1819195" y="0"/>
        <a:ext cx="6588204" cy="1377156"/>
      </dsp:txXfrm>
    </dsp:sp>
    <dsp:sp modelId="{9AA59AF7-4E91-4AC7-B265-D1C41E16EDD5}">
      <dsp:nvSpPr>
        <dsp:cNvPr id="0" name=""/>
        <dsp:cNvSpPr/>
      </dsp:nvSpPr>
      <dsp:spPr>
        <a:xfrm>
          <a:off x="181904" y="125563"/>
          <a:ext cx="1681480" cy="110172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84DB38-B0B7-470E-90FA-841B78F9221A}">
      <dsp:nvSpPr>
        <dsp:cNvPr id="0" name=""/>
        <dsp:cNvSpPr/>
      </dsp:nvSpPr>
      <dsp:spPr>
        <a:xfrm>
          <a:off x="0" y="1514871"/>
          <a:ext cx="8407400" cy="1377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smtClean="0"/>
            <a:t>Прикладные бакалавры</a:t>
          </a:r>
          <a:endParaRPr lang="ru-RU" sz="3100" kern="1200" dirty="0"/>
        </a:p>
      </dsp:txBody>
      <dsp:txXfrm>
        <a:off x="1819195" y="1514871"/>
        <a:ext cx="6588204" cy="1377156"/>
      </dsp:txXfrm>
    </dsp:sp>
    <dsp:sp modelId="{6ADA946A-979A-4D43-A69F-3887ECF5E913}">
      <dsp:nvSpPr>
        <dsp:cNvPr id="0" name=""/>
        <dsp:cNvSpPr/>
      </dsp:nvSpPr>
      <dsp:spPr>
        <a:xfrm>
          <a:off x="137715" y="1652587"/>
          <a:ext cx="1681480" cy="110172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172583-C5FA-4D63-980F-FF5BDFE303BC}">
      <dsp:nvSpPr>
        <dsp:cNvPr id="0" name=""/>
        <dsp:cNvSpPr/>
      </dsp:nvSpPr>
      <dsp:spPr>
        <a:xfrm>
          <a:off x="0" y="3029743"/>
          <a:ext cx="8407400" cy="1377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Переобученные по ускоренной программе прикладные бакалавры</a:t>
          </a:r>
          <a:endParaRPr lang="ru-RU" sz="3100" kern="1200" dirty="0"/>
        </a:p>
      </dsp:txBody>
      <dsp:txXfrm>
        <a:off x="1819195" y="3029743"/>
        <a:ext cx="6588204" cy="1377156"/>
      </dsp:txXfrm>
    </dsp:sp>
    <dsp:sp modelId="{FF5543B5-5E49-4A2A-92C2-92D2E4230566}">
      <dsp:nvSpPr>
        <dsp:cNvPr id="0" name=""/>
        <dsp:cNvSpPr/>
      </dsp:nvSpPr>
      <dsp:spPr>
        <a:xfrm>
          <a:off x="137715" y="3167459"/>
          <a:ext cx="1681480" cy="110172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AF7AA1-EFB2-42FF-B144-5D1F1A507484}">
      <dsp:nvSpPr>
        <dsp:cNvPr id="0" name=""/>
        <dsp:cNvSpPr/>
      </dsp:nvSpPr>
      <dsp:spPr>
        <a:xfrm>
          <a:off x="791" y="1968418"/>
          <a:ext cx="2212057" cy="11060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Механизм взаимодействия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185" y="2000812"/>
        <a:ext cx="2147269" cy="1041240"/>
      </dsp:txXfrm>
    </dsp:sp>
    <dsp:sp modelId="{F5BC250F-1BD4-41B9-9AB2-CA1CB5DFCA8F}">
      <dsp:nvSpPr>
        <dsp:cNvPr id="0" name=""/>
        <dsp:cNvSpPr/>
      </dsp:nvSpPr>
      <dsp:spPr>
        <a:xfrm rot="18770822">
          <a:off x="2004696" y="2021870"/>
          <a:ext cx="1301127" cy="45175"/>
        </a:xfrm>
        <a:custGeom>
          <a:avLst/>
          <a:gdLst/>
          <a:ahLst/>
          <a:cxnLst/>
          <a:rect l="0" t="0" r="0" b="0"/>
          <a:pathLst>
            <a:path>
              <a:moveTo>
                <a:pt x="0" y="22587"/>
              </a:moveTo>
              <a:lnTo>
                <a:pt x="1301127" y="2258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2622731" y="2011930"/>
        <a:ext cx="65056" cy="65056"/>
      </dsp:txXfrm>
    </dsp:sp>
    <dsp:sp modelId="{CE018F3D-EEEF-4685-ACBC-18721FFB4C72}">
      <dsp:nvSpPr>
        <dsp:cNvPr id="0" name=""/>
        <dsp:cNvSpPr/>
      </dsp:nvSpPr>
      <dsp:spPr>
        <a:xfrm>
          <a:off x="3097671" y="1014469"/>
          <a:ext cx="2212057" cy="11060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Метод обучения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30065" y="1046863"/>
        <a:ext cx="2147269" cy="1041240"/>
      </dsp:txXfrm>
    </dsp:sp>
    <dsp:sp modelId="{5A9132EF-B363-4975-8CEB-509DAF1ED422}">
      <dsp:nvSpPr>
        <dsp:cNvPr id="0" name=""/>
        <dsp:cNvSpPr/>
      </dsp:nvSpPr>
      <dsp:spPr>
        <a:xfrm rot="19457599">
          <a:off x="5207308" y="1226912"/>
          <a:ext cx="1089662" cy="45175"/>
        </a:xfrm>
        <a:custGeom>
          <a:avLst/>
          <a:gdLst/>
          <a:ahLst/>
          <a:cxnLst/>
          <a:rect l="0" t="0" r="0" b="0"/>
          <a:pathLst>
            <a:path>
              <a:moveTo>
                <a:pt x="0" y="22587"/>
              </a:moveTo>
              <a:lnTo>
                <a:pt x="1089662" y="2258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5724898" y="1222258"/>
        <a:ext cx="54483" cy="54483"/>
      </dsp:txXfrm>
    </dsp:sp>
    <dsp:sp modelId="{A89F0A64-E4C5-4D80-80C9-93D8A46823A5}">
      <dsp:nvSpPr>
        <dsp:cNvPr id="0" name=""/>
        <dsp:cNvSpPr/>
      </dsp:nvSpPr>
      <dsp:spPr>
        <a:xfrm>
          <a:off x="6194551" y="378502"/>
          <a:ext cx="2212057" cy="11060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Стандартная обучающая программа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226945" y="410896"/>
        <a:ext cx="2147269" cy="1041240"/>
      </dsp:txXfrm>
    </dsp:sp>
    <dsp:sp modelId="{7593A833-9192-46C3-908A-5077B9806DE4}">
      <dsp:nvSpPr>
        <dsp:cNvPr id="0" name=""/>
        <dsp:cNvSpPr/>
      </dsp:nvSpPr>
      <dsp:spPr>
        <a:xfrm rot="2142401">
          <a:off x="5207308" y="1862878"/>
          <a:ext cx="1089662" cy="45175"/>
        </a:xfrm>
        <a:custGeom>
          <a:avLst/>
          <a:gdLst/>
          <a:ahLst/>
          <a:cxnLst/>
          <a:rect l="0" t="0" r="0" b="0"/>
          <a:pathLst>
            <a:path>
              <a:moveTo>
                <a:pt x="0" y="22587"/>
              </a:moveTo>
              <a:lnTo>
                <a:pt x="1089662" y="2258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5724898" y="1858225"/>
        <a:ext cx="54483" cy="54483"/>
      </dsp:txXfrm>
    </dsp:sp>
    <dsp:sp modelId="{B2214FDC-14FF-4960-AD35-0482CAC6E9EB}">
      <dsp:nvSpPr>
        <dsp:cNvPr id="0" name=""/>
        <dsp:cNvSpPr/>
      </dsp:nvSpPr>
      <dsp:spPr>
        <a:xfrm>
          <a:off x="6194551" y="1650435"/>
          <a:ext cx="2212057" cy="11060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Клиническая среда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226945" y="1682829"/>
        <a:ext cx="2147269" cy="1041240"/>
      </dsp:txXfrm>
    </dsp:sp>
    <dsp:sp modelId="{4801ABE2-7F2C-4A25-A0CE-8161450BB190}">
      <dsp:nvSpPr>
        <dsp:cNvPr id="0" name=""/>
        <dsp:cNvSpPr/>
      </dsp:nvSpPr>
      <dsp:spPr>
        <a:xfrm rot="2829178">
          <a:off x="2004696" y="2975820"/>
          <a:ext cx="1301127" cy="45175"/>
        </a:xfrm>
        <a:custGeom>
          <a:avLst/>
          <a:gdLst/>
          <a:ahLst/>
          <a:cxnLst/>
          <a:rect l="0" t="0" r="0" b="0"/>
          <a:pathLst>
            <a:path>
              <a:moveTo>
                <a:pt x="0" y="22587"/>
              </a:moveTo>
              <a:lnTo>
                <a:pt x="1301127" y="2258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2622731" y="2965879"/>
        <a:ext cx="65056" cy="65056"/>
      </dsp:txXfrm>
    </dsp:sp>
    <dsp:sp modelId="{BC42FD37-21CD-4418-AFFC-5D580E192E45}">
      <dsp:nvSpPr>
        <dsp:cNvPr id="0" name=""/>
        <dsp:cNvSpPr/>
      </dsp:nvSpPr>
      <dsp:spPr>
        <a:xfrm>
          <a:off x="3097671" y="2922368"/>
          <a:ext cx="2212057" cy="11060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1-2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студента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30065" y="2954762"/>
        <a:ext cx="2147269" cy="1041240"/>
      </dsp:txXfrm>
    </dsp:sp>
    <dsp:sp modelId="{E2309C0F-D10B-4DCF-9C62-59BE2084A1EC}">
      <dsp:nvSpPr>
        <dsp:cNvPr id="0" name=""/>
        <dsp:cNvSpPr/>
      </dsp:nvSpPr>
      <dsp:spPr>
        <a:xfrm>
          <a:off x="5309728" y="3452795"/>
          <a:ext cx="884822" cy="45175"/>
        </a:xfrm>
        <a:custGeom>
          <a:avLst/>
          <a:gdLst/>
          <a:ahLst/>
          <a:cxnLst/>
          <a:rect l="0" t="0" r="0" b="0"/>
          <a:pathLst>
            <a:path>
              <a:moveTo>
                <a:pt x="0" y="22587"/>
              </a:moveTo>
              <a:lnTo>
                <a:pt x="884822" y="2258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5730019" y="3453262"/>
        <a:ext cx="44241" cy="44241"/>
      </dsp:txXfrm>
    </dsp:sp>
    <dsp:sp modelId="{8E160224-521D-4761-95E2-DCBCCC5CA414}">
      <dsp:nvSpPr>
        <dsp:cNvPr id="0" name=""/>
        <dsp:cNvSpPr/>
      </dsp:nvSpPr>
      <dsp:spPr>
        <a:xfrm>
          <a:off x="6194551" y="2922368"/>
          <a:ext cx="2212057" cy="11060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Обратная связь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226945" y="2954762"/>
        <a:ext cx="2147269" cy="10412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D27335-AF97-4E4F-9CFD-080A44BCB7AE}">
      <dsp:nvSpPr>
        <dsp:cNvPr id="0" name=""/>
        <dsp:cNvSpPr/>
      </dsp:nvSpPr>
      <dsp:spPr>
        <a:xfrm rot="5400000">
          <a:off x="-239496" y="242064"/>
          <a:ext cx="1596640" cy="11176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-----</a:t>
          </a:r>
          <a:endParaRPr lang="ru-RU" sz="3300" kern="1200" dirty="0"/>
        </a:p>
      </dsp:txBody>
      <dsp:txXfrm rot="-5400000">
        <a:off x="0" y="561392"/>
        <a:ext cx="1117648" cy="478992"/>
      </dsp:txXfrm>
    </dsp:sp>
    <dsp:sp modelId="{AD8867E4-AB97-4A2F-ADFE-1769E057B86F}">
      <dsp:nvSpPr>
        <dsp:cNvPr id="0" name=""/>
        <dsp:cNvSpPr/>
      </dsp:nvSpPr>
      <dsp:spPr>
        <a:xfrm rot="5400000">
          <a:off x="4243616" y="-3123399"/>
          <a:ext cx="1037816" cy="72897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Понимание факторов, влияющих на осуществление медицинской помощи и функционирования системы здравоохранения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117649" y="53230"/>
        <a:ext cx="7239089" cy="936492"/>
      </dsp:txXfrm>
    </dsp:sp>
    <dsp:sp modelId="{9FC5FC20-4DA9-4A61-8AE8-801BCDE388AF}">
      <dsp:nvSpPr>
        <dsp:cNvPr id="0" name=""/>
        <dsp:cNvSpPr/>
      </dsp:nvSpPr>
      <dsp:spPr>
        <a:xfrm rot="5400000">
          <a:off x="-239496" y="1644625"/>
          <a:ext cx="1596640" cy="11176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-----</a:t>
          </a:r>
          <a:endParaRPr lang="ru-RU" sz="3300" kern="1200" dirty="0"/>
        </a:p>
      </dsp:txBody>
      <dsp:txXfrm rot="-5400000">
        <a:off x="0" y="1963953"/>
        <a:ext cx="1117648" cy="478992"/>
      </dsp:txXfrm>
    </dsp:sp>
    <dsp:sp modelId="{8F84393D-D71C-4112-AEF0-BD209DA4EFCB}">
      <dsp:nvSpPr>
        <dsp:cNvPr id="0" name=""/>
        <dsp:cNvSpPr/>
      </dsp:nvSpPr>
      <dsp:spPr>
        <a:xfrm rot="5400000">
          <a:off x="4243616" y="-1720837"/>
          <a:ext cx="1037816" cy="72897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Внедрение сестринских компетенций в области профилактики заболеваний и укрепления здоровья населения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117649" y="1455792"/>
        <a:ext cx="7239089" cy="936492"/>
      </dsp:txXfrm>
    </dsp:sp>
    <dsp:sp modelId="{020EFE82-40AF-46A2-9E97-0A7B933EE0CE}">
      <dsp:nvSpPr>
        <dsp:cNvPr id="0" name=""/>
        <dsp:cNvSpPr/>
      </dsp:nvSpPr>
      <dsp:spPr>
        <a:xfrm rot="5400000">
          <a:off x="-239496" y="3047186"/>
          <a:ext cx="1596640" cy="11176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----</a:t>
          </a:r>
          <a:endParaRPr lang="ru-RU" sz="3300" kern="1200" dirty="0"/>
        </a:p>
      </dsp:txBody>
      <dsp:txXfrm rot="-5400000">
        <a:off x="0" y="3366514"/>
        <a:ext cx="1117648" cy="478992"/>
      </dsp:txXfrm>
    </dsp:sp>
    <dsp:sp modelId="{A97B44BA-75B6-41DD-8E6C-1C9358950F70}">
      <dsp:nvSpPr>
        <dsp:cNvPr id="0" name=""/>
        <dsp:cNvSpPr/>
      </dsp:nvSpPr>
      <dsp:spPr>
        <a:xfrm rot="5400000">
          <a:off x="4243616" y="-318276"/>
          <a:ext cx="1037816" cy="72897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Использование международного опыта в реформировании сестринского дела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117649" y="2858353"/>
        <a:ext cx="7239089" cy="93649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74741B-C147-4288-80E9-79F1EFD8418B}">
      <dsp:nvSpPr>
        <dsp:cNvPr id="0" name=""/>
        <dsp:cNvSpPr/>
      </dsp:nvSpPr>
      <dsp:spPr>
        <a:xfrm>
          <a:off x="3362959" y="537"/>
          <a:ext cx="5044440" cy="20980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effectLst/>
              <a:latin typeface="Times New Roman" pitchFamily="18" charset="0"/>
              <a:cs typeface="Times New Roman" pitchFamily="18" charset="0"/>
            </a:rPr>
            <a:t>Отрицательная сторона- не проводится глубокий анализ ошибок</a:t>
          </a:r>
          <a:endParaRPr lang="ru-RU" sz="20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3362959" y="262788"/>
        <a:ext cx="4257686" cy="1573509"/>
      </dsp:txXfrm>
    </dsp:sp>
    <dsp:sp modelId="{3D76BD33-B94F-47BC-90A6-2168EA36339E}">
      <dsp:nvSpPr>
        <dsp:cNvPr id="0" name=""/>
        <dsp:cNvSpPr/>
      </dsp:nvSpPr>
      <dsp:spPr>
        <a:xfrm>
          <a:off x="0" y="537"/>
          <a:ext cx="3362960" cy="20980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Традиционный контроль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2416" y="102953"/>
        <a:ext cx="3158128" cy="1893179"/>
      </dsp:txXfrm>
    </dsp:sp>
    <dsp:sp modelId="{94DC9CC2-4669-49E7-8588-D07370D4B3B4}">
      <dsp:nvSpPr>
        <dsp:cNvPr id="0" name=""/>
        <dsp:cNvSpPr/>
      </dsp:nvSpPr>
      <dsp:spPr>
        <a:xfrm>
          <a:off x="3362959" y="2308350"/>
          <a:ext cx="5044440" cy="20980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Положительная сторона-можно более предметно подойти к слабым и сильным моментам в деятельности средних медицинских работников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62959" y="2570601"/>
        <a:ext cx="4257686" cy="1573509"/>
      </dsp:txXfrm>
    </dsp:sp>
    <dsp:sp modelId="{FCF63921-D64D-42C0-BFBF-20921F511291}">
      <dsp:nvSpPr>
        <dsp:cNvPr id="0" name=""/>
        <dsp:cNvSpPr/>
      </dsp:nvSpPr>
      <dsp:spPr>
        <a:xfrm>
          <a:off x="0" y="2308350"/>
          <a:ext cx="3362960" cy="20980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Новая модель контроля (внедрение индикаторов деятельности специалистов сестринского дела)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2416" y="2410766"/>
        <a:ext cx="3158128" cy="189317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03C265-CE68-4629-A890-E428C6F7EE9C}">
      <dsp:nvSpPr>
        <dsp:cNvPr id="0" name=""/>
        <dsp:cNvSpPr/>
      </dsp:nvSpPr>
      <dsp:spPr>
        <a:xfrm>
          <a:off x="0" y="16090"/>
          <a:ext cx="8407400" cy="1160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- Паллиативная помощь оказывается под руководством врача в специализированном подразделении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658" y="72748"/>
        <a:ext cx="8294084" cy="1047324"/>
      </dsp:txXfrm>
    </dsp:sp>
    <dsp:sp modelId="{08B8F5A6-028E-4357-B619-EB2CE6B6EB62}">
      <dsp:nvSpPr>
        <dsp:cNvPr id="0" name=""/>
        <dsp:cNvSpPr/>
      </dsp:nvSpPr>
      <dsp:spPr>
        <a:xfrm>
          <a:off x="0" y="1176730"/>
          <a:ext cx="8407400" cy="1026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935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При оказании паллиативной помощи пациенту врач осуществляет осмотр пациента и проводит ежедневно корректировку лечения.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176730"/>
        <a:ext cx="8407400" cy="1026720"/>
      </dsp:txXfrm>
    </dsp:sp>
    <dsp:sp modelId="{821FDA35-880A-4F91-9522-90FB470150A0}">
      <dsp:nvSpPr>
        <dsp:cNvPr id="0" name=""/>
        <dsp:cNvSpPr/>
      </dsp:nvSpPr>
      <dsp:spPr>
        <a:xfrm>
          <a:off x="0" y="2203450"/>
          <a:ext cx="8407400" cy="1160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- Сестринский уход осуществляется самостоятельно средним медицинским персоналом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658" y="2260108"/>
        <a:ext cx="8294084" cy="1047324"/>
      </dsp:txXfrm>
    </dsp:sp>
    <dsp:sp modelId="{4B95FC37-E12B-48F7-8AFC-EE822E361B8E}">
      <dsp:nvSpPr>
        <dsp:cNvPr id="0" name=""/>
        <dsp:cNvSpPr/>
      </dsp:nvSpPr>
      <dsp:spPr>
        <a:xfrm>
          <a:off x="0" y="3364090"/>
          <a:ext cx="8407400" cy="1026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935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Сестринская помощь направлена  на содействие развития оказания социально- психологической помощи тяжелобольным пациентам и их родственникам.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364090"/>
        <a:ext cx="8407400" cy="1026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29.05.2018</a:t>
            </a:fld>
            <a:endParaRPr lang="ru-RU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29.05.2018</a:t>
            </a:fld>
            <a:endParaRPr lang="ru-R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29.05.2018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29.05.2018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3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3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3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3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Бошенятова Ольга Викторовна – главная медсестра областной клинической больницы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г. Уральска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Внедрение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новых компетенций и ролей специалистов сестринского дела на примере ГКП на ПХВ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«областная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клиническая больница»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г. Уральск,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ЗКО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:\Desktop\11db379830f10cdbbc03ae3094393eb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49" y="174774"/>
            <a:ext cx="1006475" cy="167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296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0544312"/>
              </p:ext>
            </p:extLst>
          </p:nvPr>
        </p:nvGraphicFramePr>
        <p:xfrm>
          <a:off x="251520" y="1700808"/>
          <a:ext cx="7863408" cy="2429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47664" y="355847"/>
            <a:ext cx="7214596" cy="1054394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Обратная связь с пациентами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H:\Documents\логотип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88640"/>
            <a:ext cx="1224136" cy="12241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819008793"/>
              </p:ext>
            </p:extLst>
          </p:nvPr>
        </p:nvGraphicFramePr>
        <p:xfrm>
          <a:off x="1331640" y="4293096"/>
          <a:ext cx="6804755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757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4263014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355847"/>
            <a:ext cx="7646644" cy="1054394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Оценка деятельности среднего медперсонала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H:\Documents\логотип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88640"/>
            <a:ext cx="1224136" cy="12241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8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1809953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355847"/>
            <a:ext cx="7358611" cy="1054394"/>
          </a:xfrm>
        </p:spPr>
        <p:txBody>
          <a:bodyPr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Отделение паллиативной помощи и сестринского ухода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H:\Documents\логотип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88640"/>
            <a:ext cx="1224136" cy="12241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171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8505614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19672" y="355847"/>
            <a:ext cx="7142588" cy="1054394"/>
          </a:xfrm>
        </p:spPr>
        <p:txBody>
          <a:bodyPr/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Скорая медицинская помощь на уровне приемного отделения стационара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H:\Documents\логотип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88640"/>
            <a:ext cx="1224136" cy="12241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814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  <a:tabLst>
                <a:tab pos="685800" algn="l"/>
              </a:tabLst>
            </a:pPr>
            <a:r>
              <a:rPr lang="ru-RU" sz="3200" b="1" baseline="30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осуществление </a:t>
            </a:r>
            <a:r>
              <a:rPr lang="ru-RU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деятельности в соответствии реформирования сестринского дела;</a:t>
            </a:r>
            <a:endParaRPr lang="ru-RU" sz="3200" b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lvl="0" indent="-4572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  <a:tabLst>
                <a:tab pos="685800" algn="l"/>
              </a:tabLst>
            </a:pPr>
            <a:r>
              <a:rPr lang="ru-RU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поэтапное внедрение новой технологии «сестринский процесс»;</a:t>
            </a:r>
            <a:endParaRPr lang="ru-RU" sz="3200" b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lvl="0" indent="-4572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  <a:tabLst>
                <a:tab pos="685800" algn="l"/>
              </a:tabLst>
            </a:pPr>
            <a:r>
              <a:rPr lang="ru-RU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повышение качества и эффективности управленческой деятельности среднего персонала;</a:t>
            </a:r>
            <a:endParaRPr lang="ru-RU" sz="3200" b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lvl="0" indent="-4572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  <a:tabLst>
                <a:tab pos="685800" algn="l"/>
              </a:tabLst>
            </a:pPr>
            <a:r>
              <a:rPr lang="ru-RU" sz="3200" b="1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оптимизация нагрузки медицинских сестер.</a:t>
            </a:r>
            <a:r>
              <a:rPr lang="ru-RU" baseline="30000" dirty="0"/>
              <a:t> 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5656" y="296652"/>
            <a:ext cx="7286604" cy="1008112"/>
          </a:xfrm>
        </p:spPr>
        <p:txBody>
          <a:bodyPr/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Основные задачи сестринской службы ГКП на ПХВ «областная клиническая больница» на перспективу: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H:\Documents\логотип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88640"/>
            <a:ext cx="1224136" cy="12241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266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988839"/>
            <a:ext cx="8407893" cy="4137639"/>
          </a:xfrm>
        </p:spPr>
        <p:txBody>
          <a:bodyPr>
            <a:normAutofit/>
          </a:bodyPr>
          <a:lstStyle/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 descr="H:\Documents\логотип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88640"/>
            <a:ext cx="1224136" cy="12241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032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960754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355847"/>
            <a:ext cx="6638532" cy="10543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Объем оказываемой помощи населению: </a:t>
            </a:r>
            <a:endParaRPr lang="ru-RU" dirty="0"/>
          </a:p>
        </p:txBody>
      </p:sp>
      <p:pic>
        <p:nvPicPr>
          <p:cNvPr id="5" name="Picture 3" descr="H:\Documents\логотип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88640"/>
            <a:ext cx="1224136" cy="12241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59633" y="2447890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75%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923928" y="2447889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10%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948264" y="2438977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15%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6809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1391420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55847"/>
            <a:ext cx="7574636" cy="1054394"/>
          </a:xfrm>
        </p:spPr>
        <p:txBody>
          <a:bodyPr/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направления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инновационного процесса в сфере сестринской деятельности в настоящий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момент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H:\Documents\логотип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88640"/>
            <a:ext cx="1224136" cy="12241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54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8869058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355847"/>
            <a:ext cx="7142588" cy="1054394"/>
          </a:xfrm>
        </p:spPr>
        <p:txBody>
          <a:bodyPr/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система обучения и контроля знаний среднего и младшего медперсонала: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H:\Documents\логотип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88640"/>
            <a:ext cx="1224136" cy="12241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83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9113317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79712" y="355847"/>
            <a:ext cx="6782548" cy="1054394"/>
          </a:xfrm>
        </p:spPr>
        <p:txBody>
          <a:bodyPr/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Тенденции развития сестринского дела в РК: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H:\Documents\логотип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88640"/>
            <a:ext cx="1224136" cy="12241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1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6426741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5656" y="332656"/>
            <a:ext cx="7286604" cy="1077585"/>
          </a:xfrm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Доля бакалавров в общем сестринском персонале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H:\Documents\логотип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88640"/>
            <a:ext cx="1224136" cy="12241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99593" y="214397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10%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831088" y="3573016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5</a:t>
            </a:r>
            <a:r>
              <a:rPr lang="ru-RU" sz="3200" dirty="0" smtClean="0"/>
              <a:t>%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923257" y="5157192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3%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27878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242672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355847"/>
            <a:ext cx="7358611" cy="1054394"/>
          </a:xfrm>
        </p:spPr>
        <p:txBody>
          <a:bodyPr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Процесс обучения студентов в клинической «среде»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H:\Documents\логотип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88640"/>
            <a:ext cx="1224136" cy="12241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52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9944411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5656" y="355847"/>
            <a:ext cx="7286604" cy="1054394"/>
          </a:xfrm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Формирование нового взгляда на сестринскую службу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H:\Documents\логотип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88640"/>
            <a:ext cx="1224136" cy="12241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64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961045"/>
              </p:ext>
            </p:extLst>
          </p:nvPr>
        </p:nvGraphicFramePr>
        <p:xfrm>
          <a:off x="323528" y="1448697"/>
          <a:ext cx="6768752" cy="3024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9" y="332656"/>
            <a:ext cx="7358611" cy="1077585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Обратная связь с пациентами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H:\Documents\логотип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88640"/>
            <a:ext cx="1224136" cy="12241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002486519"/>
              </p:ext>
            </p:extLst>
          </p:nvPr>
        </p:nvGraphicFramePr>
        <p:xfrm>
          <a:off x="323528" y="4293096"/>
          <a:ext cx="7296472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364087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488</TotalTime>
  <Words>502</Words>
  <Application>Microsoft Office PowerPoint</Application>
  <PresentationFormat>Экран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Сетка</vt:lpstr>
      <vt:lpstr> Внедрение новых компетенций и ролей специалистов сестринского дела на примере ГКП на ПХВ «областная клиническая больница» г. Уральск, ЗКО </vt:lpstr>
      <vt:lpstr>Объем оказываемой помощи населению: </vt:lpstr>
      <vt:lpstr>направления инновационного процесса в сфере сестринской деятельности в настоящий момент</vt:lpstr>
      <vt:lpstr>система обучения и контроля знаний среднего и младшего медперсонала: </vt:lpstr>
      <vt:lpstr>Тенденции развития сестринского дела в РК:</vt:lpstr>
      <vt:lpstr>Доля бакалавров в общем сестринском персонале</vt:lpstr>
      <vt:lpstr>Процесс обучения студентов в клинической «среде»</vt:lpstr>
      <vt:lpstr>Формирование нового взгляда на сестринскую службу</vt:lpstr>
      <vt:lpstr>Обратная связь с пациентами</vt:lpstr>
      <vt:lpstr>Обратная связь с пациентами</vt:lpstr>
      <vt:lpstr>Оценка деятельности среднего медперсонала</vt:lpstr>
      <vt:lpstr>Отделение паллиативной помощи и сестринского ухода</vt:lpstr>
      <vt:lpstr>Скорая медицинская помощь на уровне приемного отделения стационара</vt:lpstr>
      <vt:lpstr>Основные задачи сестринской службы ГКП на ПХВ «областная клиническая больница» на перспективу: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Внедрение новых компетенций и ролей специалистов сестринского дела на примере ГКП на ПХВ « областная клиническая больница» г. Уральска, ЗКО </dc:title>
  <dc:creator>Admin</dc:creator>
  <cp:lastModifiedBy>Admin</cp:lastModifiedBy>
  <cp:revision>35</cp:revision>
  <dcterms:created xsi:type="dcterms:W3CDTF">2018-05-14T05:47:47Z</dcterms:created>
  <dcterms:modified xsi:type="dcterms:W3CDTF">2018-05-29T05:13:17Z</dcterms:modified>
</cp:coreProperties>
</file>